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  <p:sldId id="264" r:id="rId9"/>
    <p:sldId id="263" r:id="rId10"/>
    <p:sldId id="265" r:id="rId11"/>
    <p:sldId id="267" r:id="rId12"/>
    <p:sldId id="266" r:id="rId13"/>
    <p:sldId id="270" r:id="rId14"/>
    <p:sldId id="269" r:id="rId15"/>
    <p:sldId id="268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86" autoAdjust="0"/>
  </p:normalViewPr>
  <p:slideViewPr>
    <p:cSldViewPr>
      <p:cViewPr varScale="1">
        <p:scale>
          <a:sx n="81" d="100"/>
          <a:sy n="81" d="100"/>
        </p:scale>
        <p:origin x="-149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18.09.2019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78687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Sol Ok"/>
          <p:cNvSpPr/>
          <p:nvPr/>
        </p:nvSpPr>
        <p:spPr>
          <a:xfrm>
            <a:off x="1214414" y="1500174"/>
            <a:ext cx="171451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1.adım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Aşağı Ok"/>
          <p:cNvSpPr/>
          <p:nvPr/>
        </p:nvSpPr>
        <p:spPr>
          <a:xfrm>
            <a:off x="5857884" y="2786058"/>
            <a:ext cx="214314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Aşağı Ok"/>
          <p:cNvSpPr/>
          <p:nvPr/>
        </p:nvSpPr>
        <p:spPr>
          <a:xfrm>
            <a:off x="5500694" y="3071810"/>
            <a:ext cx="357190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Aşağı Ok"/>
          <p:cNvSpPr/>
          <p:nvPr/>
        </p:nvSpPr>
        <p:spPr>
          <a:xfrm>
            <a:off x="6357950" y="3214686"/>
            <a:ext cx="285752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Aşağı Ok"/>
          <p:cNvSpPr/>
          <p:nvPr/>
        </p:nvSpPr>
        <p:spPr>
          <a:xfrm>
            <a:off x="7715272" y="3214686"/>
            <a:ext cx="500066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14562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dirty="0" smtClean="0"/>
              <a:t>1-OKULUNUZUN GERÇEKLEŞTİRME GÖREVLİSİNİN ŞİFRESİYLE KBS YE GİRİLECK</a:t>
            </a:r>
            <a:br>
              <a:rPr lang="tr-TR" sz="3600" dirty="0" smtClean="0"/>
            </a:br>
            <a:r>
              <a:rPr lang="tr-TR" sz="3600" dirty="0" smtClean="0"/>
              <a:t>2- SOSYAL HAKLARDAN  YUKARIDA ANLATILDIĞI GİBİ SEÇİLECEK SEÇİLDİĞİNDE BORDRO HESAPLI ŞEKİLDE ÇIKAR</a:t>
            </a:r>
            <a:br>
              <a:rPr lang="tr-TR" sz="3600" dirty="0" smtClean="0"/>
            </a:br>
            <a:r>
              <a:rPr lang="tr-TR" sz="3600" dirty="0" smtClean="0"/>
              <a:t>3- ONAYLANIP ONDAN SONRA HARCAMA YETKİLİSİNE GÖNDERİLECEK</a:t>
            </a:r>
            <a:endParaRPr lang="tr-TR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346" y="142852"/>
            <a:ext cx="939802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Sol Ok"/>
          <p:cNvSpPr/>
          <p:nvPr/>
        </p:nvSpPr>
        <p:spPr>
          <a:xfrm>
            <a:off x="714348" y="2285992"/>
            <a:ext cx="1500198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2.adım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Sol Ok"/>
          <p:cNvSpPr/>
          <p:nvPr/>
        </p:nvSpPr>
        <p:spPr>
          <a:xfrm>
            <a:off x="3214678" y="2143116"/>
            <a:ext cx="1143008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3. adım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Sol Ok"/>
          <p:cNvSpPr/>
          <p:nvPr/>
        </p:nvSpPr>
        <p:spPr>
          <a:xfrm>
            <a:off x="4643438" y="3429000"/>
            <a:ext cx="142876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4.adım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Sol Ok"/>
          <p:cNvSpPr/>
          <p:nvPr/>
        </p:nvSpPr>
        <p:spPr>
          <a:xfrm>
            <a:off x="4929190" y="2643182"/>
            <a:ext cx="1285884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5. adım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Aşağı Ok"/>
          <p:cNvSpPr/>
          <p:nvPr/>
        </p:nvSpPr>
        <p:spPr>
          <a:xfrm>
            <a:off x="6643702" y="1714488"/>
            <a:ext cx="428628" cy="2214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6.</a:t>
            </a:r>
            <a:r>
              <a:rPr lang="tr-TR" dirty="0" err="1" smtClean="0"/>
              <a:t>adıım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Sol Ok"/>
          <p:cNvSpPr/>
          <p:nvPr/>
        </p:nvSpPr>
        <p:spPr>
          <a:xfrm>
            <a:off x="7286644" y="1785926"/>
            <a:ext cx="1214446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7.adım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Aşağı Ok"/>
          <p:cNvSpPr/>
          <p:nvPr/>
        </p:nvSpPr>
        <p:spPr>
          <a:xfrm>
            <a:off x="5429256" y="1357298"/>
            <a:ext cx="571504" cy="2357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8.adım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Aşağı Ok"/>
          <p:cNvSpPr/>
          <p:nvPr/>
        </p:nvSpPr>
        <p:spPr>
          <a:xfrm>
            <a:off x="4572000" y="2428868"/>
            <a:ext cx="500066" cy="2071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10.adım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</Words>
  <PresentationFormat>Ekran Gösterisi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1-OKULUNUZUN GERÇEKLEŞTİRME GÖREVLİSİNİN ŞİFRESİYLE KBS YE GİRİLECK 2- SOSYAL HAKLARDAN  YUKARIDA ANLATILDIĞI GİBİ SEÇİLECEK SEÇİLDİĞİNDE BORDRO HESAPLI ŞEKİLDE ÇIKAR 3- ONAYLANIP ONDAN SONRA HARCAMA YETKİLİSİNE GÖNDERİLECEK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Feridun</dc:creator>
  <cp:lastModifiedBy>Feridun</cp:lastModifiedBy>
  <cp:revision>3</cp:revision>
  <dcterms:created xsi:type="dcterms:W3CDTF">2019-09-18T08:43:43Z</dcterms:created>
  <dcterms:modified xsi:type="dcterms:W3CDTF">2019-09-18T09:13:39Z</dcterms:modified>
</cp:coreProperties>
</file>