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533" y="0"/>
            <a:ext cx="12818533" cy="6858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34673" y="200093"/>
            <a:ext cx="1617612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5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4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4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6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6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2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4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A8828-E0F6-43A6-8AF3-F16A652D0B7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82B7-0494-4348-8AB4-129C488543E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24127" y="228602"/>
            <a:ext cx="1617612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3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613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OKUL ADI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44486" y="1208314"/>
            <a:ext cx="9198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FOTOĞRAF EKLENECEK</a:t>
            </a:r>
          </a:p>
          <a:p>
            <a:pPr algn="ctr"/>
            <a:r>
              <a:rPr lang="tr-TR" sz="7200" dirty="0" smtClean="0"/>
              <a:t>(</a:t>
            </a:r>
            <a:r>
              <a:rPr lang="tr-TR" sz="5400" dirty="0" smtClean="0"/>
              <a:t>Bir Sayfaya En Fazla 2 Adet)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692622" y="5103674"/>
            <a:ext cx="7855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YAPILAN ÇALIŞMANIN ADI 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ÖZET OLARAK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7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613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OKUL ADI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44486" y="1208314"/>
            <a:ext cx="9198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FOTOĞRAF EKLENECEK</a:t>
            </a:r>
          </a:p>
          <a:p>
            <a:pPr algn="ctr"/>
            <a:r>
              <a:rPr lang="tr-TR" sz="7200" dirty="0" smtClean="0"/>
              <a:t>(</a:t>
            </a:r>
            <a:r>
              <a:rPr lang="tr-TR" sz="5400" dirty="0" smtClean="0"/>
              <a:t>Bir Sayfaya En Fazla 2 Adet)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692622" y="5103674"/>
            <a:ext cx="7855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YAPILAN ÇALIŞMANIN ADI 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ÖZET OLARAK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93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613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OKUL ADI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44486" y="1208314"/>
            <a:ext cx="9198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FOTOĞRAF EKLENECEK</a:t>
            </a:r>
          </a:p>
          <a:p>
            <a:pPr algn="ctr"/>
            <a:r>
              <a:rPr lang="tr-TR" sz="7200" dirty="0" smtClean="0"/>
              <a:t>(</a:t>
            </a:r>
            <a:r>
              <a:rPr lang="tr-TR" sz="5400" dirty="0" smtClean="0"/>
              <a:t>Bir Sayfaya En Fazla 2 Adet)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692622" y="5103674"/>
            <a:ext cx="7855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YAPILAN ÇALIŞMANIN ADI 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ÖZET OLARAK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8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613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OKUL ADI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44486" y="1208314"/>
            <a:ext cx="9198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FOTOĞRAF EKLENECEK</a:t>
            </a:r>
          </a:p>
          <a:p>
            <a:pPr algn="ctr"/>
            <a:r>
              <a:rPr lang="tr-TR" sz="7200" dirty="0" smtClean="0"/>
              <a:t>(</a:t>
            </a:r>
            <a:r>
              <a:rPr lang="tr-TR" sz="5400" dirty="0" smtClean="0"/>
              <a:t>Bir Sayfaya En Fazla 2 Adet)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692622" y="5103674"/>
            <a:ext cx="7855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YAPILAN ÇALIŞMANIN ADI 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ÖZET OLARAK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5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17613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OKUL ADI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44486" y="1208314"/>
            <a:ext cx="9198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FOTOĞRAF EKLENECEK</a:t>
            </a:r>
          </a:p>
          <a:p>
            <a:pPr algn="ctr"/>
            <a:r>
              <a:rPr lang="tr-TR" sz="7200" dirty="0" smtClean="0"/>
              <a:t>(</a:t>
            </a:r>
            <a:r>
              <a:rPr lang="tr-TR" sz="5400" dirty="0" smtClean="0"/>
              <a:t>Bir Sayfaya En Fazla 2 Adet)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692622" y="5103674"/>
            <a:ext cx="7855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YAPILAN ÇALIŞMANIN ADI 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ÖZET OLARAK YAZILACAK</a:t>
            </a:r>
            <a:endParaRPr lang="tr-T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8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Geniş ekran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MuhammedOZDEMIRCI</dc:creator>
  <cp:lastModifiedBy>MuratSOYDINC</cp:lastModifiedBy>
  <cp:revision>1</cp:revision>
  <dcterms:created xsi:type="dcterms:W3CDTF">2017-04-13T12:05:35Z</dcterms:created>
  <dcterms:modified xsi:type="dcterms:W3CDTF">2018-04-09T13:36:09Z</dcterms:modified>
</cp:coreProperties>
</file>