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3"/>
  </p:sldMasterIdLst>
  <p:notesMasterIdLst>
    <p:notesMasterId r:id="rId25"/>
  </p:notesMasterIdLst>
  <p:handoutMasterIdLst>
    <p:handoutMasterId r:id="rId26"/>
  </p:handoutMasterIdLst>
  <p:sldIdLst>
    <p:sldId id="294" r:id="rId4"/>
    <p:sldId id="299" r:id="rId5"/>
    <p:sldId id="297" r:id="rId6"/>
    <p:sldId id="298" r:id="rId7"/>
    <p:sldId id="396" r:id="rId8"/>
    <p:sldId id="401" r:id="rId9"/>
    <p:sldId id="402" r:id="rId10"/>
    <p:sldId id="407" r:id="rId11"/>
    <p:sldId id="387" r:id="rId12"/>
    <p:sldId id="388" r:id="rId13"/>
    <p:sldId id="389" r:id="rId14"/>
    <p:sldId id="403" r:id="rId15"/>
    <p:sldId id="404" r:id="rId16"/>
    <p:sldId id="405" r:id="rId17"/>
    <p:sldId id="392" r:id="rId18"/>
    <p:sldId id="393" r:id="rId19"/>
    <p:sldId id="394" r:id="rId20"/>
    <p:sldId id="395" r:id="rId21"/>
    <p:sldId id="390" r:id="rId22"/>
    <p:sldId id="391" r:id="rId23"/>
    <p:sldId id="406" r:id="rId24"/>
  </p:sldIdLst>
  <p:sldSz cx="9144000" cy="6858000" type="screen4x3"/>
  <p:notesSz cx="6797675" cy="9926638"/>
  <p:defaultTextStyle>
    <a:defPPr>
      <a:defRPr lang="tr-T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991"/>
    <a:srgbClr val="1368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2" autoAdjust="0"/>
    <p:restoredTop sz="94660"/>
  </p:normalViewPr>
  <p:slideViewPr>
    <p:cSldViewPr>
      <p:cViewPr varScale="1">
        <p:scale>
          <a:sx n="116" d="100"/>
          <a:sy n="116" d="100"/>
        </p:scale>
        <p:origin x="103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923757-DACF-44D7-BADC-A3C77982D0C1}" type="doc">
      <dgm:prSet loTypeId="urn:microsoft.com/office/officeart/2005/8/layout/hList7#1" loCatId="relationship" qsTypeId="urn:microsoft.com/office/officeart/2005/8/quickstyle/3d2" qsCatId="3D" csTypeId="urn:microsoft.com/office/officeart/2005/8/colors/accent1_2" csCatId="accent1" phldr="1"/>
      <dgm:spPr/>
    </dgm:pt>
    <dgm:pt modelId="{C6F4DDA7-4AF4-409F-B36D-8A0D8D1B74EC}">
      <dgm:prSet phldrT="[Metin]" custT="1"/>
      <dgm:spPr/>
      <dgm:t>
        <a:bodyPr/>
        <a:lstStyle/>
        <a:p>
          <a:r>
            <a:rPr lang="tr-TR" sz="2000" b="1" dirty="0" smtClean="0">
              <a:latin typeface="Calibri" pitchFamily="34" charset="0"/>
              <a:cs typeface="Calibri" pitchFamily="34" charset="0"/>
            </a:rPr>
            <a:t>Okul Yerel Ağının (LAN) Kurulması</a:t>
          </a:r>
          <a:endParaRPr lang="tr-TR" sz="2000" b="1" dirty="0">
            <a:latin typeface="Calibri" pitchFamily="34" charset="0"/>
            <a:cs typeface="Calibri" pitchFamily="34" charset="0"/>
          </a:endParaRPr>
        </a:p>
      </dgm:t>
    </dgm:pt>
    <dgm:pt modelId="{17E91500-4706-4BC2-AA49-B1817AB71AAF}" type="parTrans" cxnId="{9869620F-F964-4166-BB81-304A1963AE4E}">
      <dgm:prSet/>
      <dgm:spPr/>
      <dgm:t>
        <a:bodyPr/>
        <a:lstStyle/>
        <a:p>
          <a:endParaRPr lang="tr-TR"/>
        </a:p>
      </dgm:t>
    </dgm:pt>
    <dgm:pt modelId="{260A4651-3A29-434F-8EA4-5FF68474FECE}" type="sibTrans" cxnId="{9869620F-F964-4166-BB81-304A1963AE4E}">
      <dgm:prSet/>
      <dgm:spPr/>
      <dgm:t>
        <a:bodyPr/>
        <a:lstStyle/>
        <a:p>
          <a:endParaRPr lang="tr-TR"/>
        </a:p>
      </dgm:t>
    </dgm:pt>
    <dgm:pt modelId="{6D62C999-8193-46ED-82DD-E7D6F7F6F1F5}">
      <dgm:prSet phldrT="[Metin]" custT="1"/>
      <dgm:spPr/>
      <dgm:t>
        <a:bodyPr/>
        <a:lstStyle/>
        <a:p>
          <a:r>
            <a:rPr lang="tr-TR" sz="2000" b="1" dirty="0" smtClean="0">
              <a:latin typeface="Calibri" pitchFamily="34" charset="0"/>
              <a:cs typeface="Calibri" pitchFamily="34" charset="0"/>
            </a:rPr>
            <a:t>İntranet/İnternet Erişiminin Sağlanması</a:t>
          </a:r>
          <a:endParaRPr lang="tr-TR" sz="2000" b="1" dirty="0">
            <a:latin typeface="Calibri" pitchFamily="34" charset="0"/>
            <a:cs typeface="Calibri" pitchFamily="34" charset="0"/>
          </a:endParaRPr>
        </a:p>
      </dgm:t>
    </dgm:pt>
    <dgm:pt modelId="{ED600B61-A264-4C7F-BB7E-F8C94472F02F}" type="parTrans" cxnId="{F666FFC6-C62B-4CBA-84DA-1CA7AF5C7080}">
      <dgm:prSet/>
      <dgm:spPr/>
      <dgm:t>
        <a:bodyPr/>
        <a:lstStyle/>
        <a:p>
          <a:endParaRPr lang="tr-TR"/>
        </a:p>
      </dgm:t>
    </dgm:pt>
    <dgm:pt modelId="{89F3F42A-1025-4AB8-BBDC-0BE928808050}" type="sibTrans" cxnId="{F666FFC6-C62B-4CBA-84DA-1CA7AF5C7080}">
      <dgm:prSet/>
      <dgm:spPr/>
      <dgm:t>
        <a:bodyPr/>
        <a:lstStyle/>
        <a:p>
          <a:endParaRPr lang="tr-TR"/>
        </a:p>
      </dgm:t>
    </dgm:pt>
    <dgm:pt modelId="{EA0D539E-9FEE-43D2-ACE9-8C8C4071D522}">
      <dgm:prSet phldrT="[Metin]" custT="1"/>
      <dgm:spPr/>
      <dgm:t>
        <a:bodyPr/>
        <a:lstStyle/>
        <a:p>
          <a:r>
            <a:rPr lang="tr-TR" sz="2000" b="1" dirty="0" smtClean="0">
              <a:latin typeface="Calibri" pitchFamily="34" charset="0"/>
              <a:cs typeface="Calibri" pitchFamily="34" charset="0"/>
            </a:rPr>
            <a:t>E-İçeriklerin Sunulacağı Veri Merkezinin Kurulması</a:t>
          </a:r>
          <a:endParaRPr lang="tr-TR" sz="2000" b="1" dirty="0">
            <a:latin typeface="Calibri" pitchFamily="34" charset="0"/>
            <a:cs typeface="Calibri" pitchFamily="34" charset="0"/>
          </a:endParaRPr>
        </a:p>
      </dgm:t>
    </dgm:pt>
    <dgm:pt modelId="{DA36EAA4-D61D-4821-BD2D-04FC9F6F2277}" type="parTrans" cxnId="{A604CB04-E6F4-4FDB-9585-2275691F4AA4}">
      <dgm:prSet/>
      <dgm:spPr/>
      <dgm:t>
        <a:bodyPr/>
        <a:lstStyle/>
        <a:p>
          <a:endParaRPr lang="tr-TR"/>
        </a:p>
      </dgm:t>
    </dgm:pt>
    <dgm:pt modelId="{1C98E62E-F3BB-49C9-A6B4-F046FE02F309}" type="sibTrans" cxnId="{A604CB04-E6F4-4FDB-9585-2275691F4AA4}">
      <dgm:prSet/>
      <dgm:spPr/>
      <dgm:t>
        <a:bodyPr/>
        <a:lstStyle/>
        <a:p>
          <a:endParaRPr lang="tr-TR"/>
        </a:p>
      </dgm:t>
    </dgm:pt>
    <dgm:pt modelId="{5A376B95-D32B-4F04-8CAF-C1A97551BE4B}" type="pres">
      <dgm:prSet presAssocID="{17923757-DACF-44D7-BADC-A3C77982D0C1}" presName="Name0" presStyleCnt="0">
        <dgm:presLayoutVars>
          <dgm:dir/>
          <dgm:resizeHandles val="exact"/>
        </dgm:presLayoutVars>
      </dgm:prSet>
      <dgm:spPr/>
    </dgm:pt>
    <dgm:pt modelId="{3D5D9FDA-7875-4DFF-89F5-0D50AB2C1961}" type="pres">
      <dgm:prSet presAssocID="{17923757-DACF-44D7-BADC-A3C77982D0C1}" presName="fgShape" presStyleLbl="fgShp" presStyleIdx="0" presStyleCnt="1" custScaleX="74728"/>
      <dgm:spPr/>
    </dgm:pt>
    <dgm:pt modelId="{79A2ED50-CC28-4587-A435-AF93EA7E2333}" type="pres">
      <dgm:prSet presAssocID="{17923757-DACF-44D7-BADC-A3C77982D0C1}" presName="linComp" presStyleCnt="0"/>
      <dgm:spPr/>
    </dgm:pt>
    <dgm:pt modelId="{F86DE73C-A5E2-499F-A548-98F994983D5B}" type="pres">
      <dgm:prSet presAssocID="{C6F4DDA7-4AF4-409F-B36D-8A0D8D1B74EC}" presName="compNode" presStyleCnt="0"/>
      <dgm:spPr/>
    </dgm:pt>
    <dgm:pt modelId="{E2E49954-96B8-453F-A342-E9D9098D5CCC}" type="pres">
      <dgm:prSet presAssocID="{C6F4DDA7-4AF4-409F-B36D-8A0D8D1B74EC}" presName="bkgdShape" presStyleLbl="node1" presStyleIdx="0" presStyleCnt="3" custLinFactNeighborX="-3253"/>
      <dgm:spPr/>
      <dgm:t>
        <a:bodyPr/>
        <a:lstStyle/>
        <a:p>
          <a:endParaRPr lang="tr-TR"/>
        </a:p>
      </dgm:t>
    </dgm:pt>
    <dgm:pt modelId="{D08346C9-9A28-4CB5-B6C1-0FA1AA56ACF5}" type="pres">
      <dgm:prSet presAssocID="{C6F4DDA7-4AF4-409F-B36D-8A0D8D1B74EC}" presName="nodeTx" presStyleLbl="node1" presStyleIdx="0" presStyleCnt="3">
        <dgm:presLayoutVars>
          <dgm:bulletEnabled val="1"/>
        </dgm:presLayoutVars>
      </dgm:prSet>
      <dgm:spPr/>
      <dgm:t>
        <a:bodyPr/>
        <a:lstStyle/>
        <a:p>
          <a:endParaRPr lang="tr-TR"/>
        </a:p>
      </dgm:t>
    </dgm:pt>
    <dgm:pt modelId="{F676263B-1DDC-44C5-BDC9-9A6768922D6C}" type="pres">
      <dgm:prSet presAssocID="{C6F4DDA7-4AF4-409F-B36D-8A0D8D1B74EC}" presName="invisiNode" presStyleLbl="node1" presStyleIdx="0" presStyleCnt="3"/>
      <dgm:spPr/>
    </dgm:pt>
    <dgm:pt modelId="{C9EB99E3-1AA5-4479-8E8B-A13AE5D411E0}" type="pres">
      <dgm:prSet presAssocID="{C6F4DDA7-4AF4-409F-B36D-8A0D8D1B74EC}" presName="imagNode" presStyleLbl="fgImgPlace1" presStyleIdx="0" presStyleCnt="3" custScaleX="109612" custScaleY="110090"/>
      <dgm:spPr>
        <a:blipFill rotWithShape="0">
          <a:blip xmlns:r="http://schemas.openxmlformats.org/officeDocument/2006/relationships" r:embed="rId1"/>
          <a:stretch>
            <a:fillRect/>
          </a:stretch>
        </a:blipFill>
      </dgm:spPr>
    </dgm:pt>
    <dgm:pt modelId="{40D4DA50-CBF8-4B3E-BBA6-CFC1FE1E02BF}" type="pres">
      <dgm:prSet presAssocID="{260A4651-3A29-434F-8EA4-5FF68474FECE}" presName="sibTrans" presStyleLbl="sibTrans2D1" presStyleIdx="0" presStyleCnt="0"/>
      <dgm:spPr/>
      <dgm:t>
        <a:bodyPr/>
        <a:lstStyle/>
        <a:p>
          <a:endParaRPr lang="tr-TR"/>
        </a:p>
      </dgm:t>
    </dgm:pt>
    <dgm:pt modelId="{5C59B299-10D0-4FF0-B8C8-39E324CBAA37}" type="pres">
      <dgm:prSet presAssocID="{6D62C999-8193-46ED-82DD-E7D6F7F6F1F5}" presName="compNode" presStyleCnt="0"/>
      <dgm:spPr/>
    </dgm:pt>
    <dgm:pt modelId="{A06038C2-36F1-468F-94FB-298A3E4C2F20}" type="pres">
      <dgm:prSet presAssocID="{6D62C999-8193-46ED-82DD-E7D6F7F6F1F5}" presName="bkgdShape" presStyleLbl="node1" presStyleIdx="1" presStyleCnt="3"/>
      <dgm:spPr/>
      <dgm:t>
        <a:bodyPr/>
        <a:lstStyle/>
        <a:p>
          <a:endParaRPr lang="tr-TR"/>
        </a:p>
      </dgm:t>
    </dgm:pt>
    <dgm:pt modelId="{8A8456A0-2619-4B0F-891D-D82DCDBFA7FB}" type="pres">
      <dgm:prSet presAssocID="{6D62C999-8193-46ED-82DD-E7D6F7F6F1F5}" presName="nodeTx" presStyleLbl="node1" presStyleIdx="1" presStyleCnt="3">
        <dgm:presLayoutVars>
          <dgm:bulletEnabled val="1"/>
        </dgm:presLayoutVars>
      </dgm:prSet>
      <dgm:spPr/>
      <dgm:t>
        <a:bodyPr/>
        <a:lstStyle/>
        <a:p>
          <a:endParaRPr lang="tr-TR"/>
        </a:p>
      </dgm:t>
    </dgm:pt>
    <dgm:pt modelId="{F038CF75-FB3F-4919-A5A3-E830E776F72A}" type="pres">
      <dgm:prSet presAssocID="{6D62C999-8193-46ED-82DD-E7D6F7F6F1F5}" presName="invisiNode" presStyleLbl="node1" presStyleIdx="1" presStyleCnt="3"/>
      <dgm:spPr/>
    </dgm:pt>
    <dgm:pt modelId="{4CE63BD7-77A6-4947-A531-42BD4B25AB0D}" type="pres">
      <dgm:prSet presAssocID="{6D62C999-8193-46ED-82DD-E7D6F7F6F1F5}" presName="imagNode" presStyleLbl="fgImgPlace1" presStyleIdx="1" presStyleCnt="3" custScaleX="127701" custScaleY="113387"/>
      <dgm:spPr>
        <a:blipFill rotWithShape="0">
          <a:blip xmlns:r="http://schemas.openxmlformats.org/officeDocument/2006/relationships" r:embed="rId2"/>
          <a:stretch>
            <a:fillRect/>
          </a:stretch>
        </a:blipFill>
      </dgm:spPr>
    </dgm:pt>
    <dgm:pt modelId="{E3918FE7-583F-4A6F-8B99-A551089037E6}" type="pres">
      <dgm:prSet presAssocID="{89F3F42A-1025-4AB8-BBDC-0BE928808050}" presName="sibTrans" presStyleLbl="sibTrans2D1" presStyleIdx="0" presStyleCnt="0"/>
      <dgm:spPr/>
      <dgm:t>
        <a:bodyPr/>
        <a:lstStyle/>
        <a:p>
          <a:endParaRPr lang="tr-TR"/>
        </a:p>
      </dgm:t>
    </dgm:pt>
    <dgm:pt modelId="{7817F931-988F-4793-8073-94F82EF541E1}" type="pres">
      <dgm:prSet presAssocID="{EA0D539E-9FEE-43D2-ACE9-8C8C4071D522}" presName="compNode" presStyleCnt="0"/>
      <dgm:spPr/>
    </dgm:pt>
    <dgm:pt modelId="{E58F2AF5-056C-498D-9874-4C63E1B2CABE}" type="pres">
      <dgm:prSet presAssocID="{EA0D539E-9FEE-43D2-ACE9-8C8C4071D522}" presName="bkgdShape" presStyleLbl="node1" presStyleIdx="2" presStyleCnt="3"/>
      <dgm:spPr/>
      <dgm:t>
        <a:bodyPr/>
        <a:lstStyle/>
        <a:p>
          <a:endParaRPr lang="tr-TR"/>
        </a:p>
      </dgm:t>
    </dgm:pt>
    <dgm:pt modelId="{9FB472B9-CCF9-42A2-83C2-D9446C3745C6}" type="pres">
      <dgm:prSet presAssocID="{EA0D539E-9FEE-43D2-ACE9-8C8C4071D522}" presName="nodeTx" presStyleLbl="node1" presStyleIdx="2" presStyleCnt="3">
        <dgm:presLayoutVars>
          <dgm:bulletEnabled val="1"/>
        </dgm:presLayoutVars>
      </dgm:prSet>
      <dgm:spPr/>
      <dgm:t>
        <a:bodyPr/>
        <a:lstStyle/>
        <a:p>
          <a:endParaRPr lang="tr-TR"/>
        </a:p>
      </dgm:t>
    </dgm:pt>
    <dgm:pt modelId="{43BE1914-3CD7-45DB-ACD4-957F77EB9508}" type="pres">
      <dgm:prSet presAssocID="{EA0D539E-9FEE-43D2-ACE9-8C8C4071D522}" presName="invisiNode" presStyleLbl="node1" presStyleIdx="2" presStyleCnt="3"/>
      <dgm:spPr/>
    </dgm:pt>
    <dgm:pt modelId="{9D09C722-7AA4-4E0F-9855-70F86D1788E0}" type="pres">
      <dgm:prSet presAssocID="{EA0D539E-9FEE-43D2-ACE9-8C8C4071D522}" presName="imagNode" presStyleLbl="fgImgPlace1" presStyleIdx="2" presStyleCnt="3" custScaleX="124507" custScaleY="110089"/>
      <dgm:spPr>
        <a:blipFill rotWithShape="0">
          <a:blip xmlns:r="http://schemas.openxmlformats.org/officeDocument/2006/relationships" r:embed="rId3"/>
          <a:stretch>
            <a:fillRect/>
          </a:stretch>
        </a:blipFill>
      </dgm:spPr>
    </dgm:pt>
  </dgm:ptLst>
  <dgm:cxnLst>
    <dgm:cxn modelId="{4147C6CA-5E33-4BA9-A05E-02B9E8F7605B}" type="presOf" srcId="{6D62C999-8193-46ED-82DD-E7D6F7F6F1F5}" destId="{A06038C2-36F1-468F-94FB-298A3E4C2F20}" srcOrd="0" destOrd="0" presId="urn:microsoft.com/office/officeart/2005/8/layout/hList7#1"/>
    <dgm:cxn modelId="{8CF8F79A-57ED-4CA0-84F8-5C21D7BD54EC}" type="presOf" srcId="{17923757-DACF-44D7-BADC-A3C77982D0C1}" destId="{5A376B95-D32B-4F04-8CAF-C1A97551BE4B}" srcOrd="0" destOrd="0" presId="urn:microsoft.com/office/officeart/2005/8/layout/hList7#1"/>
    <dgm:cxn modelId="{A604CB04-E6F4-4FDB-9585-2275691F4AA4}" srcId="{17923757-DACF-44D7-BADC-A3C77982D0C1}" destId="{EA0D539E-9FEE-43D2-ACE9-8C8C4071D522}" srcOrd="2" destOrd="0" parTransId="{DA36EAA4-D61D-4821-BD2D-04FC9F6F2277}" sibTransId="{1C98E62E-F3BB-49C9-A6B4-F046FE02F309}"/>
    <dgm:cxn modelId="{9869620F-F964-4166-BB81-304A1963AE4E}" srcId="{17923757-DACF-44D7-BADC-A3C77982D0C1}" destId="{C6F4DDA7-4AF4-409F-B36D-8A0D8D1B74EC}" srcOrd="0" destOrd="0" parTransId="{17E91500-4706-4BC2-AA49-B1817AB71AAF}" sibTransId="{260A4651-3A29-434F-8EA4-5FF68474FECE}"/>
    <dgm:cxn modelId="{3F87E78B-DBDB-4632-BF5D-7E70769B82E1}" type="presOf" srcId="{EA0D539E-9FEE-43D2-ACE9-8C8C4071D522}" destId="{E58F2AF5-056C-498D-9874-4C63E1B2CABE}" srcOrd="0" destOrd="0" presId="urn:microsoft.com/office/officeart/2005/8/layout/hList7#1"/>
    <dgm:cxn modelId="{F666FFC6-C62B-4CBA-84DA-1CA7AF5C7080}" srcId="{17923757-DACF-44D7-BADC-A3C77982D0C1}" destId="{6D62C999-8193-46ED-82DD-E7D6F7F6F1F5}" srcOrd="1" destOrd="0" parTransId="{ED600B61-A264-4C7F-BB7E-F8C94472F02F}" sibTransId="{89F3F42A-1025-4AB8-BBDC-0BE928808050}"/>
    <dgm:cxn modelId="{919E66C6-2613-4D70-9AA4-1D51242E7680}" type="presOf" srcId="{C6F4DDA7-4AF4-409F-B36D-8A0D8D1B74EC}" destId="{E2E49954-96B8-453F-A342-E9D9098D5CCC}" srcOrd="0" destOrd="0" presId="urn:microsoft.com/office/officeart/2005/8/layout/hList7#1"/>
    <dgm:cxn modelId="{D8E3C984-39EB-443C-B618-CE071823B783}" type="presOf" srcId="{EA0D539E-9FEE-43D2-ACE9-8C8C4071D522}" destId="{9FB472B9-CCF9-42A2-83C2-D9446C3745C6}" srcOrd="1" destOrd="0" presId="urn:microsoft.com/office/officeart/2005/8/layout/hList7#1"/>
    <dgm:cxn modelId="{D0E86397-14A7-472A-9D7D-4BA533EA1137}" type="presOf" srcId="{C6F4DDA7-4AF4-409F-B36D-8A0D8D1B74EC}" destId="{D08346C9-9A28-4CB5-B6C1-0FA1AA56ACF5}" srcOrd="1" destOrd="0" presId="urn:microsoft.com/office/officeart/2005/8/layout/hList7#1"/>
    <dgm:cxn modelId="{968C8A5C-F70D-4237-BBDB-0A482D284F1C}" type="presOf" srcId="{6D62C999-8193-46ED-82DD-E7D6F7F6F1F5}" destId="{8A8456A0-2619-4B0F-891D-D82DCDBFA7FB}" srcOrd="1" destOrd="0" presId="urn:microsoft.com/office/officeart/2005/8/layout/hList7#1"/>
    <dgm:cxn modelId="{2F8AC074-03DA-4ADD-AFCF-3CB9F9002574}" type="presOf" srcId="{89F3F42A-1025-4AB8-BBDC-0BE928808050}" destId="{E3918FE7-583F-4A6F-8B99-A551089037E6}" srcOrd="0" destOrd="0" presId="urn:microsoft.com/office/officeart/2005/8/layout/hList7#1"/>
    <dgm:cxn modelId="{159E0E77-1103-4D0B-BD60-15952651483E}" type="presOf" srcId="{260A4651-3A29-434F-8EA4-5FF68474FECE}" destId="{40D4DA50-CBF8-4B3E-BBA6-CFC1FE1E02BF}" srcOrd="0" destOrd="0" presId="urn:microsoft.com/office/officeart/2005/8/layout/hList7#1"/>
    <dgm:cxn modelId="{031E7930-A484-4F14-9205-CE5F99AC0AF8}" type="presParOf" srcId="{5A376B95-D32B-4F04-8CAF-C1A97551BE4B}" destId="{3D5D9FDA-7875-4DFF-89F5-0D50AB2C1961}" srcOrd="0" destOrd="0" presId="urn:microsoft.com/office/officeart/2005/8/layout/hList7#1"/>
    <dgm:cxn modelId="{4C5A6DDA-8FD0-4409-B709-5A23E1128506}" type="presParOf" srcId="{5A376B95-D32B-4F04-8CAF-C1A97551BE4B}" destId="{79A2ED50-CC28-4587-A435-AF93EA7E2333}" srcOrd="1" destOrd="0" presId="urn:microsoft.com/office/officeart/2005/8/layout/hList7#1"/>
    <dgm:cxn modelId="{16B9CD0C-6D20-4354-BCE8-054DE40271AA}" type="presParOf" srcId="{79A2ED50-CC28-4587-A435-AF93EA7E2333}" destId="{F86DE73C-A5E2-499F-A548-98F994983D5B}" srcOrd="0" destOrd="0" presId="urn:microsoft.com/office/officeart/2005/8/layout/hList7#1"/>
    <dgm:cxn modelId="{EAAEC9DD-D01D-4BFD-9768-420A8F775F83}" type="presParOf" srcId="{F86DE73C-A5E2-499F-A548-98F994983D5B}" destId="{E2E49954-96B8-453F-A342-E9D9098D5CCC}" srcOrd="0" destOrd="0" presId="urn:microsoft.com/office/officeart/2005/8/layout/hList7#1"/>
    <dgm:cxn modelId="{4497BFA6-1DD1-4180-8850-204DAEF05F9D}" type="presParOf" srcId="{F86DE73C-A5E2-499F-A548-98F994983D5B}" destId="{D08346C9-9A28-4CB5-B6C1-0FA1AA56ACF5}" srcOrd="1" destOrd="0" presId="urn:microsoft.com/office/officeart/2005/8/layout/hList7#1"/>
    <dgm:cxn modelId="{656CEC75-1F18-4D40-BEA5-D1A9705CCF81}" type="presParOf" srcId="{F86DE73C-A5E2-499F-A548-98F994983D5B}" destId="{F676263B-1DDC-44C5-BDC9-9A6768922D6C}" srcOrd="2" destOrd="0" presId="urn:microsoft.com/office/officeart/2005/8/layout/hList7#1"/>
    <dgm:cxn modelId="{8BAAD95E-4235-4162-ADE5-1EBAA59C4564}" type="presParOf" srcId="{F86DE73C-A5E2-499F-A548-98F994983D5B}" destId="{C9EB99E3-1AA5-4479-8E8B-A13AE5D411E0}" srcOrd="3" destOrd="0" presId="urn:microsoft.com/office/officeart/2005/8/layout/hList7#1"/>
    <dgm:cxn modelId="{01939E4F-9184-45C0-8C10-02258CA51953}" type="presParOf" srcId="{79A2ED50-CC28-4587-A435-AF93EA7E2333}" destId="{40D4DA50-CBF8-4B3E-BBA6-CFC1FE1E02BF}" srcOrd="1" destOrd="0" presId="urn:microsoft.com/office/officeart/2005/8/layout/hList7#1"/>
    <dgm:cxn modelId="{9428F1A7-7000-4000-847F-7D59931432E9}" type="presParOf" srcId="{79A2ED50-CC28-4587-A435-AF93EA7E2333}" destId="{5C59B299-10D0-4FF0-B8C8-39E324CBAA37}" srcOrd="2" destOrd="0" presId="urn:microsoft.com/office/officeart/2005/8/layout/hList7#1"/>
    <dgm:cxn modelId="{553B58D1-CB72-4035-BBB6-EAC2B0095C47}" type="presParOf" srcId="{5C59B299-10D0-4FF0-B8C8-39E324CBAA37}" destId="{A06038C2-36F1-468F-94FB-298A3E4C2F20}" srcOrd="0" destOrd="0" presId="urn:microsoft.com/office/officeart/2005/8/layout/hList7#1"/>
    <dgm:cxn modelId="{2FE8269A-27BE-4A1A-BE9E-46673164162F}" type="presParOf" srcId="{5C59B299-10D0-4FF0-B8C8-39E324CBAA37}" destId="{8A8456A0-2619-4B0F-891D-D82DCDBFA7FB}" srcOrd="1" destOrd="0" presId="urn:microsoft.com/office/officeart/2005/8/layout/hList7#1"/>
    <dgm:cxn modelId="{7510E52E-95DB-4AB9-A75B-8BA9661E9ED4}" type="presParOf" srcId="{5C59B299-10D0-4FF0-B8C8-39E324CBAA37}" destId="{F038CF75-FB3F-4919-A5A3-E830E776F72A}" srcOrd="2" destOrd="0" presId="urn:microsoft.com/office/officeart/2005/8/layout/hList7#1"/>
    <dgm:cxn modelId="{FD1D7925-713D-42A6-BBFC-A766FEFAB44D}" type="presParOf" srcId="{5C59B299-10D0-4FF0-B8C8-39E324CBAA37}" destId="{4CE63BD7-77A6-4947-A531-42BD4B25AB0D}" srcOrd="3" destOrd="0" presId="urn:microsoft.com/office/officeart/2005/8/layout/hList7#1"/>
    <dgm:cxn modelId="{33AF8ACC-839E-47AE-BB10-7989AA7CD012}" type="presParOf" srcId="{79A2ED50-CC28-4587-A435-AF93EA7E2333}" destId="{E3918FE7-583F-4A6F-8B99-A551089037E6}" srcOrd="3" destOrd="0" presId="urn:microsoft.com/office/officeart/2005/8/layout/hList7#1"/>
    <dgm:cxn modelId="{EAE75DA7-2DD2-4B2E-AE2E-E68AA8D2094E}" type="presParOf" srcId="{79A2ED50-CC28-4587-A435-AF93EA7E2333}" destId="{7817F931-988F-4793-8073-94F82EF541E1}" srcOrd="4" destOrd="0" presId="urn:microsoft.com/office/officeart/2005/8/layout/hList7#1"/>
    <dgm:cxn modelId="{7693FD97-ABD6-4B33-AEC9-C0B28B0ED320}" type="presParOf" srcId="{7817F931-988F-4793-8073-94F82EF541E1}" destId="{E58F2AF5-056C-498D-9874-4C63E1B2CABE}" srcOrd="0" destOrd="0" presId="urn:microsoft.com/office/officeart/2005/8/layout/hList7#1"/>
    <dgm:cxn modelId="{5EAA43C1-A4D7-442F-B8F3-033ECF93CEE4}" type="presParOf" srcId="{7817F931-988F-4793-8073-94F82EF541E1}" destId="{9FB472B9-CCF9-42A2-83C2-D9446C3745C6}" srcOrd="1" destOrd="0" presId="urn:microsoft.com/office/officeart/2005/8/layout/hList7#1"/>
    <dgm:cxn modelId="{A38D6F87-1F8F-49F2-81F3-2D9F72E85ED6}" type="presParOf" srcId="{7817F931-988F-4793-8073-94F82EF541E1}" destId="{43BE1914-3CD7-45DB-ACD4-957F77EB9508}" srcOrd="2" destOrd="0" presId="urn:microsoft.com/office/officeart/2005/8/layout/hList7#1"/>
    <dgm:cxn modelId="{3F8840E7-3F13-47FD-A07C-2CE707A2B3B3}" type="presParOf" srcId="{7817F931-988F-4793-8073-94F82EF541E1}" destId="{9D09C722-7AA4-4E0F-9855-70F86D1788E0}"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49954-96B8-453F-A342-E9D9098D5CCC}">
      <dsp:nvSpPr>
        <dsp:cNvPr id="0" name=""/>
        <dsp:cNvSpPr/>
      </dsp:nvSpPr>
      <dsp:spPr>
        <a:xfrm>
          <a:off x="0" y="0"/>
          <a:ext cx="2258125" cy="4064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cs typeface="Calibri" pitchFamily="34" charset="0"/>
            </a:rPr>
            <a:t>Okul Yerel Ağının (LAN) Kurulması</a:t>
          </a:r>
          <a:endParaRPr lang="tr-TR" sz="2000" b="1" kern="1200" dirty="0">
            <a:latin typeface="Calibri" pitchFamily="34" charset="0"/>
            <a:cs typeface="Calibri" pitchFamily="34" charset="0"/>
          </a:endParaRPr>
        </a:p>
      </dsp:txBody>
      <dsp:txXfrm>
        <a:off x="0" y="1625600"/>
        <a:ext cx="2258125" cy="1625600"/>
      </dsp:txXfrm>
    </dsp:sp>
    <dsp:sp modelId="{C9EB99E3-1AA5-4479-8E8B-A13AE5D411E0}">
      <dsp:nvSpPr>
        <dsp:cNvPr id="0" name=""/>
        <dsp:cNvSpPr/>
      </dsp:nvSpPr>
      <dsp:spPr>
        <a:xfrm>
          <a:off x="388818" y="175565"/>
          <a:ext cx="1483392" cy="1489861"/>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06038C2-36F1-468F-94FB-298A3E4C2F20}">
      <dsp:nvSpPr>
        <dsp:cNvPr id="0" name=""/>
        <dsp:cNvSpPr/>
      </dsp:nvSpPr>
      <dsp:spPr>
        <a:xfrm>
          <a:off x="2327321" y="0"/>
          <a:ext cx="2258125" cy="4064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cs typeface="Calibri" pitchFamily="34" charset="0"/>
            </a:rPr>
            <a:t>İntranet/İnternet Erişiminin Sağlanması</a:t>
          </a:r>
          <a:endParaRPr lang="tr-TR" sz="2000" b="1" kern="1200" dirty="0">
            <a:latin typeface="Calibri" pitchFamily="34" charset="0"/>
            <a:cs typeface="Calibri" pitchFamily="34" charset="0"/>
          </a:endParaRPr>
        </a:p>
      </dsp:txBody>
      <dsp:txXfrm>
        <a:off x="2327321" y="1625600"/>
        <a:ext cx="2258125" cy="1625600"/>
      </dsp:txXfrm>
    </dsp:sp>
    <dsp:sp modelId="{4CE63BD7-77A6-4947-A531-42BD4B25AB0D}">
      <dsp:nvSpPr>
        <dsp:cNvPr id="0" name=""/>
        <dsp:cNvSpPr/>
      </dsp:nvSpPr>
      <dsp:spPr>
        <a:xfrm>
          <a:off x="2592287" y="153256"/>
          <a:ext cx="1728192" cy="1534479"/>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58F2AF5-056C-498D-9874-4C63E1B2CABE}">
      <dsp:nvSpPr>
        <dsp:cNvPr id="0" name=""/>
        <dsp:cNvSpPr/>
      </dsp:nvSpPr>
      <dsp:spPr>
        <a:xfrm>
          <a:off x="4653190" y="0"/>
          <a:ext cx="2258125" cy="4064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cs typeface="Calibri" pitchFamily="34" charset="0"/>
            </a:rPr>
            <a:t>E-İçeriklerin Sunulacağı Veri Merkezinin Kurulması</a:t>
          </a:r>
          <a:endParaRPr lang="tr-TR" sz="2000" b="1" kern="1200" dirty="0">
            <a:latin typeface="Calibri" pitchFamily="34" charset="0"/>
            <a:cs typeface="Calibri" pitchFamily="34" charset="0"/>
          </a:endParaRPr>
        </a:p>
      </dsp:txBody>
      <dsp:txXfrm>
        <a:off x="4653190" y="1625600"/>
        <a:ext cx="2258125" cy="1625600"/>
      </dsp:txXfrm>
    </dsp:sp>
    <dsp:sp modelId="{9D09C722-7AA4-4E0F-9855-70F86D1788E0}">
      <dsp:nvSpPr>
        <dsp:cNvPr id="0" name=""/>
        <dsp:cNvSpPr/>
      </dsp:nvSpPr>
      <dsp:spPr>
        <a:xfrm>
          <a:off x="4939769" y="175572"/>
          <a:ext cx="1684968" cy="1489847"/>
        </a:xfrm>
        <a:prstGeom prst="ellipse">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D5D9FDA-7875-4DFF-89F5-0D50AB2C1961}">
      <dsp:nvSpPr>
        <dsp:cNvPr id="0" name=""/>
        <dsp:cNvSpPr/>
      </dsp:nvSpPr>
      <dsp:spPr>
        <a:xfrm>
          <a:off x="1080128" y="3251200"/>
          <a:ext cx="4752511" cy="609600"/>
        </a:xfrm>
        <a:prstGeom prst="leftRight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CC3AC85-5605-4B0A-BB67-F2EA88033E77}" type="datetimeFigureOut">
              <a:rPr lang="tr-TR"/>
              <a:pPr>
                <a:defRPr/>
              </a:pPr>
              <a:t>05.01.2016</a:t>
            </a:fld>
            <a:endParaRPr lang="tr-TR"/>
          </a:p>
        </p:txBody>
      </p:sp>
      <p:sp>
        <p:nvSpPr>
          <p:cNvPr id="4" name="Altbilgi Yer Tutucusu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5" name="Slayt Numarası Yer Tutucusu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F257C4A-7025-4A33-A788-93ED9B72848F}" type="slidenum">
              <a:rPr lang="tr-TR"/>
              <a:pPr>
                <a:defRPr/>
              </a:pPr>
              <a:t>‹#›</a:t>
            </a:fld>
            <a:endParaRPr lang="tr-TR"/>
          </a:p>
        </p:txBody>
      </p:sp>
    </p:spTree>
    <p:extLst>
      <p:ext uri="{BB962C8B-B14F-4D97-AF65-F5344CB8AC3E}">
        <p14:creationId xmlns:p14="http://schemas.microsoft.com/office/powerpoint/2010/main" val="3998003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39F148E-E130-4ECF-8E39-B52D7ED19E51}" type="datetimeFigureOut">
              <a:rPr lang="tr-TR"/>
              <a:pPr>
                <a:defRPr/>
              </a:pPr>
              <a:t>05.01.2016</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59D1ECB-E4C6-4D20-9EDE-BF20931642AC}" type="slidenum">
              <a:rPr lang="tr-TR"/>
              <a:pPr>
                <a:defRPr/>
              </a:pPr>
              <a:t>‹#›</a:t>
            </a:fld>
            <a:endParaRPr lang="tr-TR"/>
          </a:p>
        </p:txBody>
      </p:sp>
    </p:spTree>
    <p:extLst>
      <p:ext uri="{BB962C8B-B14F-4D97-AF65-F5344CB8AC3E}">
        <p14:creationId xmlns:p14="http://schemas.microsoft.com/office/powerpoint/2010/main" val="1024666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41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431A56-8078-492E-BB35-DCA35AC4F6F4}" type="slidenum">
              <a:rPr lang="tr-TR"/>
              <a:pPr/>
              <a:t>9</a:t>
            </a:fld>
            <a:endParaRPr lang="tr-TR"/>
          </a:p>
        </p:txBody>
      </p:sp>
    </p:spTree>
    <p:extLst>
      <p:ext uri="{BB962C8B-B14F-4D97-AF65-F5344CB8AC3E}">
        <p14:creationId xmlns:p14="http://schemas.microsoft.com/office/powerpoint/2010/main" val="105027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4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8380A94-C921-4E5A-819A-4CB6C4432BE4}" type="slidenum">
              <a:rPr lang="tr-TR"/>
              <a:pPr/>
              <a:t>10</a:t>
            </a:fld>
            <a:endParaRPr lang="tr-TR"/>
          </a:p>
        </p:txBody>
      </p:sp>
    </p:spTree>
    <p:extLst>
      <p:ext uri="{BB962C8B-B14F-4D97-AF65-F5344CB8AC3E}">
        <p14:creationId xmlns:p14="http://schemas.microsoft.com/office/powerpoint/2010/main" val="129156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150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68DE801-FDD8-4061-A046-83324046CB8C}" type="slidenum">
              <a:rPr lang="tr-TR"/>
              <a:pPr/>
              <a:t>11</a:t>
            </a:fld>
            <a:endParaRPr lang="tr-TR"/>
          </a:p>
        </p:txBody>
      </p:sp>
    </p:spTree>
    <p:extLst>
      <p:ext uri="{BB962C8B-B14F-4D97-AF65-F5344CB8AC3E}">
        <p14:creationId xmlns:p14="http://schemas.microsoft.com/office/powerpoint/2010/main" val="182969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3" name="6 Resim" descr="powerpoint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30C4F488-B0C1-4D70-8D0B-74DCD8A34C0E}" type="datetime1">
              <a:rPr lang="tr-TR"/>
              <a:pPr>
                <a:defRPr/>
              </a:pPr>
              <a:t>05.01.2016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smtClean="0"/>
            </a:lvl1pPr>
          </a:lstStyle>
          <a:p>
            <a:pPr>
              <a:defRPr/>
            </a:pPr>
            <a:fld id="{0571FBE5-0467-46B8-B461-E4913E08400E}" type="slidenum">
              <a:rPr lang="tr-TR"/>
              <a:pPr>
                <a:defRPr/>
              </a:pPr>
              <a:t>‹#›</a:t>
            </a:fld>
            <a:endParaRPr lang="tr-TR"/>
          </a:p>
        </p:txBody>
      </p:sp>
    </p:spTree>
    <p:extLst>
      <p:ext uri="{BB962C8B-B14F-4D97-AF65-F5344CB8AC3E}">
        <p14:creationId xmlns:p14="http://schemas.microsoft.com/office/powerpoint/2010/main" val="27130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3F6A116-1F0F-4B67-9C8B-24D41BE547A3}" type="datetime1">
              <a:rPr lang="tr-TR"/>
              <a:pPr>
                <a:defRPr/>
              </a:pPr>
              <a:t>05.01.2016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475FF88-5085-47C3-AF5F-BAC05B332646}" type="slidenum">
              <a:rPr lang="tr-TR"/>
              <a:pPr>
                <a:defRPr/>
              </a:pPr>
              <a:t>‹#›</a:t>
            </a:fld>
            <a:endParaRPr lang="tr-TR"/>
          </a:p>
        </p:txBody>
      </p:sp>
    </p:spTree>
    <p:extLst>
      <p:ext uri="{BB962C8B-B14F-4D97-AF65-F5344CB8AC3E}">
        <p14:creationId xmlns:p14="http://schemas.microsoft.com/office/powerpoint/2010/main" val="408582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C2214E8-3860-48B7-AEE3-96984F370F6A}" type="datetime1">
              <a:rPr lang="tr-TR"/>
              <a:pPr>
                <a:defRPr/>
              </a:pPr>
              <a:t>05.01.2016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BD2FF0E-EC12-4909-83C4-E0E5A19DFBB8}" type="slidenum">
              <a:rPr lang="tr-TR"/>
              <a:pPr>
                <a:defRPr/>
              </a:pPr>
              <a:t>‹#›</a:t>
            </a:fld>
            <a:endParaRPr lang="tr-TR"/>
          </a:p>
        </p:txBody>
      </p:sp>
    </p:spTree>
    <p:extLst>
      <p:ext uri="{BB962C8B-B14F-4D97-AF65-F5344CB8AC3E}">
        <p14:creationId xmlns:p14="http://schemas.microsoft.com/office/powerpoint/2010/main" val="1899040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D4ECA7C-18F8-409A-A9A3-E8008DD8742D}" type="datetime1">
              <a:rPr lang="tr-TR"/>
              <a:pPr>
                <a:defRPr/>
              </a:pPr>
              <a:t>05.01.2016</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BD947BE5-42F7-45A8-858F-843FB295D2D6}" type="slidenum">
              <a:rPr lang="tr-TR"/>
              <a:pPr>
                <a:defRPr/>
              </a:pPr>
              <a:t>‹#›</a:t>
            </a:fld>
            <a:endParaRPr lang="tr-TR"/>
          </a:p>
        </p:txBody>
      </p:sp>
    </p:spTree>
    <p:extLst>
      <p:ext uri="{BB962C8B-B14F-4D97-AF65-F5344CB8AC3E}">
        <p14:creationId xmlns:p14="http://schemas.microsoft.com/office/powerpoint/2010/main" val="1038749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3358026-CE5F-4BBC-A91F-20C56142CE73}" type="datetime1">
              <a:rPr lang="tr-TR"/>
              <a:pPr>
                <a:defRPr/>
              </a:pPr>
              <a:t>05.01.2016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860BFD3-53D0-4556-80E5-9B8FFD24004D}" type="slidenum">
              <a:rPr lang="tr-TR"/>
              <a:pPr>
                <a:defRPr/>
              </a:pPr>
              <a:t>‹#›</a:t>
            </a:fld>
            <a:endParaRPr lang="tr-TR"/>
          </a:p>
        </p:txBody>
      </p:sp>
    </p:spTree>
    <p:extLst>
      <p:ext uri="{BB962C8B-B14F-4D97-AF65-F5344CB8AC3E}">
        <p14:creationId xmlns:p14="http://schemas.microsoft.com/office/powerpoint/2010/main" val="221695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1 Başlık"/>
          <p:cNvSpPr txBox="1">
            <a:spLocks/>
          </p:cNvSpPr>
          <p:nvPr userDrawn="1"/>
        </p:nvSpPr>
        <p:spPr>
          <a:xfrm>
            <a:off x="468313" y="0"/>
            <a:ext cx="8229600" cy="908050"/>
          </a:xfrm>
          <a:prstGeom prst="rect">
            <a:avLst/>
          </a:prstGeom>
        </p:spPr>
        <p:txBody>
          <a:bodyPr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fontAlgn="auto">
              <a:spcAft>
                <a:spcPts val="0"/>
              </a:spcAft>
              <a:defRPr/>
            </a:pPr>
            <a:r>
              <a:rPr lang="tr-TR" smtClean="0"/>
              <a:t>Asıl başlık stili için tıklatın</a:t>
            </a:r>
            <a:endParaRPr lang="tr-TR"/>
          </a:p>
        </p:txBody>
      </p:sp>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F43CD7E-8BD3-4183-9288-8B3A64355ACF}" type="datetime1">
              <a:rPr lang="tr-TR"/>
              <a:pPr>
                <a:defRPr/>
              </a:pPr>
              <a:t>05.01.2016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smtClean="0"/>
            </a:lvl1pPr>
          </a:lstStyle>
          <a:p>
            <a:pPr>
              <a:defRPr/>
            </a:pPr>
            <a:fld id="{16658391-4212-4589-B97E-012A9E078357}" type="slidenum">
              <a:rPr lang="tr-TR"/>
              <a:pPr>
                <a:defRPr/>
              </a:pPr>
              <a:t>‹#›</a:t>
            </a:fld>
            <a:endParaRPr lang="tr-TR"/>
          </a:p>
        </p:txBody>
      </p:sp>
    </p:spTree>
    <p:extLst>
      <p:ext uri="{BB962C8B-B14F-4D97-AF65-F5344CB8AC3E}">
        <p14:creationId xmlns:p14="http://schemas.microsoft.com/office/powerpoint/2010/main" val="80285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4C839C9-A724-48AC-8A25-15ED045E9072}" type="datetime1">
              <a:rPr lang="tr-TR"/>
              <a:pPr>
                <a:defRPr/>
              </a:pPr>
              <a:t>05.01.2016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E4A41C65-5CD3-4E84-B7B7-15319097CE1D}" type="slidenum">
              <a:rPr lang="tr-TR"/>
              <a:pPr>
                <a:defRPr/>
              </a:pPr>
              <a:t>‹#›</a:t>
            </a:fld>
            <a:endParaRPr lang="tr-TR"/>
          </a:p>
        </p:txBody>
      </p:sp>
    </p:spTree>
    <p:extLst>
      <p:ext uri="{BB962C8B-B14F-4D97-AF65-F5344CB8AC3E}">
        <p14:creationId xmlns:p14="http://schemas.microsoft.com/office/powerpoint/2010/main" val="263895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8BBCBEB-BF01-46B0-BD30-B69AAD9E4656}" type="datetime1">
              <a:rPr lang="tr-TR"/>
              <a:pPr>
                <a:defRPr/>
              </a:pPr>
              <a:t>05.01.2016</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FF8C5DA4-84B4-4EAD-B542-1587176809D0}" type="slidenum">
              <a:rPr lang="tr-TR"/>
              <a:pPr>
                <a:defRPr/>
              </a:pPr>
              <a:t>‹#›</a:t>
            </a:fld>
            <a:endParaRPr lang="tr-TR"/>
          </a:p>
        </p:txBody>
      </p:sp>
    </p:spTree>
    <p:extLst>
      <p:ext uri="{BB962C8B-B14F-4D97-AF65-F5344CB8AC3E}">
        <p14:creationId xmlns:p14="http://schemas.microsoft.com/office/powerpoint/2010/main" val="33259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82F730A5-4CAA-4B78-B564-746F6B481B38}" type="datetime1">
              <a:rPr lang="tr-TR"/>
              <a:pPr>
                <a:defRPr/>
              </a:pPr>
              <a:t>05.01.2016</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9B0B9A4-C47A-4F25-B1A9-DD559BA9CAC5}" type="slidenum">
              <a:rPr lang="tr-TR"/>
              <a:pPr>
                <a:defRPr/>
              </a:pPr>
              <a:t>‹#›</a:t>
            </a:fld>
            <a:endParaRPr lang="tr-TR"/>
          </a:p>
        </p:txBody>
      </p:sp>
    </p:spTree>
    <p:extLst>
      <p:ext uri="{BB962C8B-B14F-4D97-AF65-F5344CB8AC3E}">
        <p14:creationId xmlns:p14="http://schemas.microsoft.com/office/powerpoint/2010/main" val="25550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5" name="1 Başlık"/>
          <p:cNvSpPr>
            <a:spLocks noGrp="1"/>
          </p:cNvSpPr>
          <p:nvPr>
            <p:ph type="title"/>
          </p:nvPr>
        </p:nvSpPr>
        <p:spPr>
          <a:xfrm>
            <a:off x="467544" y="0"/>
            <a:ext cx="8229600" cy="908720"/>
          </a:xfrm>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34BBB790-EC5A-4D4F-ACC0-8E30A1470E70}" type="datetime1">
              <a:rPr lang="tr-TR"/>
              <a:pPr>
                <a:defRPr/>
              </a:pPr>
              <a:t>05.01.2016</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0CDC701-9E33-440B-AD84-C5F8DCC24510}" type="slidenum">
              <a:rPr lang="tr-TR"/>
              <a:pPr>
                <a:defRPr/>
              </a:pPr>
              <a:t>‹#›</a:t>
            </a:fld>
            <a:endParaRPr lang="tr-TR"/>
          </a:p>
        </p:txBody>
      </p:sp>
    </p:spTree>
    <p:extLst>
      <p:ext uri="{BB962C8B-B14F-4D97-AF65-F5344CB8AC3E}">
        <p14:creationId xmlns:p14="http://schemas.microsoft.com/office/powerpoint/2010/main" val="186785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1 Başlık"/>
          <p:cNvSpPr txBox="1">
            <a:spLocks/>
          </p:cNvSpPr>
          <p:nvPr userDrawn="1"/>
        </p:nvSpPr>
        <p:spPr>
          <a:xfrm>
            <a:off x="468313" y="0"/>
            <a:ext cx="8229600" cy="908050"/>
          </a:xfrm>
          <a:prstGeom prst="rect">
            <a:avLst/>
          </a:prstGeom>
        </p:spPr>
        <p:txBody>
          <a:bodyPr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fontAlgn="auto">
              <a:spcAft>
                <a:spcPts val="0"/>
              </a:spcAft>
              <a:defRPr/>
            </a:pPr>
            <a:r>
              <a:rPr lang="tr-TR" smtClean="0"/>
              <a:t>Asıl başlık stili için tıklatın</a:t>
            </a:r>
            <a:endParaRPr lang="tr-TR"/>
          </a:p>
        </p:txBody>
      </p:sp>
      <p:sp>
        <p:nvSpPr>
          <p:cNvPr id="2" name="1 Başlık"/>
          <p:cNvSpPr>
            <a:spLocks noGrp="1"/>
          </p:cNvSpPr>
          <p:nvPr>
            <p:ph type="title"/>
          </p:nvPr>
        </p:nvSpPr>
        <p:spPr>
          <a:xfrm>
            <a:off x="395536" y="1412776"/>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707904" y="12687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4 Veri Yer Tutucusu"/>
          <p:cNvSpPr>
            <a:spLocks noGrp="1"/>
          </p:cNvSpPr>
          <p:nvPr>
            <p:ph type="dt" sz="half" idx="10"/>
          </p:nvPr>
        </p:nvSpPr>
        <p:spPr/>
        <p:txBody>
          <a:bodyPr/>
          <a:lstStyle>
            <a:lvl1pPr>
              <a:defRPr/>
            </a:lvl1pPr>
          </a:lstStyle>
          <a:p>
            <a:pPr>
              <a:defRPr/>
            </a:pPr>
            <a:fld id="{9F678FC8-B86D-4780-8F26-F3A560CCE7F6}" type="datetime1">
              <a:rPr lang="tr-TR"/>
              <a:pPr>
                <a:defRPr/>
              </a:pPr>
              <a:t>05.01.2016</a:t>
            </a:fld>
            <a:endParaRPr lang="tr-TR"/>
          </a:p>
        </p:txBody>
      </p:sp>
      <p:sp>
        <p:nvSpPr>
          <p:cNvPr id="7" name="5 Altbilgi Yer Tutucusu"/>
          <p:cNvSpPr>
            <a:spLocks noGrp="1"/>
          </p:cNvSpPr>
          <p:nvPr>
            <p:ph type="ftr" sz="quarter" idx="11"/>
          </p:nvPr>
        </p:nvSpPr>
        <p:spPr/>
        <p:txBody>
          <a:bodyPr/>
          <a:lstStyle>
            <a:lvl1pPr>
              <a:defRPr/>
            </a:lvl1pPr>
          </a:lstStyle>
          <a:p>
            <a:pPr>
              <a:defRPr/>
            </a:pPr>
            <a:endParaRPr lang="tr-TR"/>
          </a:p>
        </p:txBody>
      </p:sp>
      <p:sp>
        <p:nvSpPr>
          <p:cNvPr id="8" name="6 Slayt Numarası Yer Tutucusu"/>
          <p:cNvSpPr>
            <a:spLocks noGrp="1"/>
          </p:cNvSpPr>
          <p:nvPr>
            <p:ph type="sldNum" sz="quarter" idx="12"/>
          </p:nvPr>
        </p:nvSpPr>
        <p:spPr/>
        <p:txBody>
          <a:bodyPr/>
          <a:lstStyle>
            <a:lvl1pPr>
              <a:defRPr smtClean="0"/>
            </a:lvl1pPr>
          </a:lstStyle>
          <a:p>
            <a:pPr>
              <a:defRPr/>
            </a:pPr>
            <a:fld id="{A2A3CFDC-368D-496C-B818-4301A1A268CF}" type="slidenum">
              <a:rPr lang="tr-TR"/>
              <a:pPr>
                <a:defRPr/>
              </a:pPr>
              <a:t>‹#›</a:t>
            </a:fld>
            <a:endParaRPr lang="tr-TR"/>
          </a:p>
        </p:txBody>
      </p:sp>
    </p:spTree>
    <p:extLst>
      <p:ext uri="{BB962C8B-B14F-4D97-AF65-F5344CB8AC3E}">
        <p14:creationId xmlns:p14="http://schemas.microsoft.com/office/powerpoint/2010/main" val="71975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1 Başlık"/>
          <p:cNvSpPr txBox="1">
            <a:spLocks/>
          </p:cNvSpPr>
          <p:nvPr userDrawn="1"/>
        </p:nvSpPr>
        <p:spPr>
          <a:xfrm>
            <a:off x="468313" y="0"/>
            <a:ext cx="8229600" cy="908050"/>
          </a:xfrm>
          <a:prstGeom prst="rect">
            <a:avLst/>
          </a:prstGeom>
        </p:spPr>
        <p:txBody>
          <a:bodyPr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fontAlgn="auto">
              <a:spcAft>
                <a:spcPts val="0"/>
              </a:spcAft>
              <a:defRPr/>
            </a:pPr>
            <a:r>
              <a:rPr lang="tr-TR" smtClean="0"/>
              <a:t>Asıl başlık stili için tıklatın</a:t>
            </a:r>
            <a:endParaRPr lang="tr-TR"/>
          </a:p>
        </p:txBody>
      </p:sp>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63688" y="134076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4 Veri Yer Tutucusu"/>
          <p:cNvSpPr>
            <a:spLocks noGrp="1"/>
          </p:cNvSpPr>
          <p:nvPr>
            <p:ph type="dt" sz="half" idx="10"/>
          </p:nvPr>
        </p:nvSpPr>
        <p:spPr/>
        <p:txBody>
          <a:bodyPr/>
          <a:lstStyle>
            <a:lvl1pPr>
              <a:defRPr/>
            </a:lvl1pPr>
          </a:lstStyle>
          <a:p>
            <a:pPr>
              <a:defRPr/>
            </a:pPr>
            <a:fld id="{F81FC10C-C9B3-4419-8A39-FB7E88EC424C}" type="datetime1">
              <a:rPr lang="tr-TR"/>
              <a:pPr>
                <a:defRPr/>
              </a:pPr>
              <a:t>05.01.2016</a:t>
            </a:fld>
            <a:endParaRPr lang="tr-TR"/>
          </a:p>
        </p:txBody>
      </p:sp>
      <p:sp>
        <p:nvSpPr>
          <p:cNvPr id="7" name="5 Altbilgi Yer Tutucusu"/>
          <p:cNvSpPr>
            <a:spLocks noGrp="1"/>
          </p:cNvSpPr>
          <p:nvPr>
            <p:ph type="ftr" sz="quarter" idx="11"/>
          </p:nvPr>
        </p:nvSpPr>
        <p:spPr/>
        <p:txBody>
          <a:bodyPr/>
          <a:lstStyle>
            <a:lvl1pPr>
              <a:defRPr/>
            </a:lvl1pPr>
          </a:lstStyle>
          <a:p>
            <a:pPr>
              <a:defRPr/>
            </a:pPr>
            <a:endParaRPr lang="tr-TR"/>
          </a:p>
        </p:txBody>
      </p:sp>
      <p:sp>
        <p:nvSpPr>
          <p:cNvPr id="8" name="6 Slayt Numarası Yer Tutucusu"/>
          <p:cNvSpPr>
            <a:spLocks noGrp="1"/>
          </p:cNvSpPr>
          <p:nvPr>
            <p:ph type="sldNum" sz="quarter" idx="12"/>
          </p:nvPr>
        </p:nvSpPr>
        <p:spPr/>
        <p:txBody>
          <a:bodyPr/>
          <a:lstStyle>
            <a:lvl1pPr>
              <a:defRPr smtClean="0"/>
            </a:lvl1pPr>
          </a:lstStyle>
          <a:p>
            <a:pPr>
              <a:defRPr/>
            </a:pPr>
            <a:fld id="{8DD183C4-6DFF-4FA7-9708-2DE17AEF57E5}" type="slidenum">
              <a:rPr lang="tr-TR"/>
              <a:pPr>
                <a:defRPr/>
              </a:pPr>
              <a:t>‹#›</a:t>
            </a:fld>
            <a:endParaRPr lang="tr-TR"/>
          </a:p>
        </p:txBody>
      </p:sp>
    </p:spTree>
    <p:extLst>
      <p:ext uri="{BB962C8B-B14F-4D97-AF65-F5344CB8AC3E}">
        <p14:creationId xmlns:p14="http://schemas.microsoft.com/office/powerpoint/2010/main" val="149674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7 Resim" descr="powerpoint3.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Başlık Yer Tutucusu"/>
          <p:cNvSpPr>
            <a:spLocks noGrp="1"/>
          </p:cNvSpPr>
          <p:nvPr>
            <p:ph type="title"/>
          </p:nvPr>
        </p:nvSpPr>
        <p:spPr bwMode="auto">
          <a:xfrm>
            <a:off x="468313" y="0"/>
            <a:ext cx="82296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8"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94B7640-6AAD-4E2D-8AE4-9D40792C594E}" type="datetime1">
              <a:rPr lang="tr-TR"/>
              <a:pPr>
                <a:defRPr/>
              </a:pPr>
              <a:t>05.01.2016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3529CB06-0F38-46E6-8AEF-7CA715AC779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90" r:id="rId1"/>
    <p:sldLayoutId id="2147483682" r:id="rId2"/>
    <p:sldLayoutId id="2147483691" r:id="rId3"/>
    <p:sldLayoutId id="2147483683" r:id="rId4"/>
    <p:sldLayoutId id="2147483684" r:id="rId5"/>
    <p:sldLayoutId id="2147483685" r:id="rId6"/>
    <p:sldLayoutId id="2147483686" r:id="rId7"/>
    <p:sldLayoutId id="2147483692" r:id="rId8"/>
    <p:sldLayoutId id="2147483693" r:id="rId9"/>
    <p:sldLayoutId id="2147483687" r:id="rId10"/>
    <p:sldLayoutId id="2147483688" r:id="rId11"/>
    <p:sldLayoutId id="2147483689"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anose="020F0502020204030204" pitchFamily="34" charset="0"/>
        </a:defRPr>
      </a:lvl2pPr>
      <a:lvl3pPr algn="ctr" rtl="0" eaLnBrk="0" fontAlgn="base" hangingPunct="0">
        <a:spcBef>
          <a:spcPct val="0"/>
        </a:spcBef>
        <a:spcAft>
          <a:spcPct val="0"/>
        </a:spcAft>
        <a:defRPr sz="4400">
          <a:solidFill>
            <a:schemeClr val="bg1"/>
          </a:solidFill>
          <a:latin typeface="Calibri" panose="020F0502020204030204" pitchFamily="34" charset="0"/>
        </a:defRPr>
      </a:lvl3pPr>
      <a:lvl4pPr algn="ctr" rtl="0" eaLnBrk="0" fontAlgn="base" hangingPunct="0">
        <a:spcBef>
          <a:spcPct val="0"/>
        </a:spcBef>
        <a:spcAft>
          <a:spcPct val="0"/>
        </a:spcAft>
        <a:defRPr sz="4400">
          <a:solidFill>
            <a:schemeClr val="bg1"/>
          </a:solidFill>
          <a:latin typeface="Calibri" panose="020F0502020204030204" pitchFamily="34" charset="0"/>
        </a:defRPr>
      </a:lvl4pPr>
      <a:lvl5pPr algn="ctr" rtl="0" eaLnBrk="0" fontAlgn="base" hangingPunct="0">
        <a:spcBef>
          <a:spcPct val="0"/>
        </a:spcBef>
        <a:spcAft>
          <a:spcPct val="0"/>
        </a:spcAft>
        <a:defRPr sz="4400">
          <a:solidFill>
            <a:schemeClr val="bg1"/>
          </a:solidFill>
          <a:latin typeface="Calibri" panose="020F0502020204030204" pitchFamily="34" charset="0"/>
        </a:defRPr>
      </a:lvl5pPr>
      <a:lvl6pPr marL="457200" algn="ctr" rtl="0" fontAlgn="base">
        <a:spcBef>
          <a:spcPct val="0"/>
        </a:spcBef>
        <a:spcAft>
          <a:spcPct val="0"/>
        </a:spcAft>
        <a:defRPr sz="4400">
          <a:solidFill>
            <a:schemeClr val="bg1"/>
          </a:solidFill>
          <a:latin typeface="Calibri" panose="020F0502020204030204" pitchFamily="34" charset="0"/>
        </a:defRPr>
      </a:lvl6pPr>
      <a:lvl7pPr marL="914400" algn="ctr" rtl="0" fontAlgn="base">
        <a:spcBef>
          <a:spcPct val="0"/>
        </a:spcBef>
        <a:spcAft>
          <a:spcPct val="0"/>
        </a:spcAft>
        <a:defRPr sz="4400">
          <a:solidFill>
            <a:schemeClr val="bg1"/>
          </a:solidFill>
          <a:latin typeface="Calibri" panose="020F0502020204030204" pitchFamily="34" charset="0"/>
        </a:defRPr>
      </a:lvl7pPr>
      <a:lvl8pPr marL="1371600" algn="ctr" rtl="0" fontAlgn="base">
        <a:spcBef>
          <a:spcPct val="0"/>
        </a:spcBef>
        <a:spcAft>
          <a:spcPct val="0"/>
        </a:spcAft>
        <a:defRPr sz="4400">
          <a:solidFill>
            <a:schemeClr val="bg1"/>
          </a:solidFill>
          <a:latin typeface="Calibri" panose="020F0502020204030204" pitchFamily="34" charset="0"/>
        </a:defRPr>
      </a:lvl8pPr>
      <a:lvl9pPr marL="1828800" algn="ctr" rtl="0" fontAlgn="base">
        <a:spcBef>
          <a:spcPct val="0"/>
        </a:spcBef>
        <a:spcAft>
          <a:spcPct val="0"/>
        </a:spcAft>
        <a:defRPr sz="4400">
          <a:solidFill>
            <a:schemeClr val="bg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900113" y="4292600"/>
            <a:ext cx="8208962" cy="1223963"/>
          </a:xfrm>
        </p:spPr>
        <p:txBody>
          <a:bodyPr/>
          <a:lstStyle/>
          <a:p>
            <a:pPr eaLnBrk="1" hangingPunct="1"/>
            <a:r>
              <a:rPr lang="tr-TR" b="1" smtClean="0"/>
              <a:t>FATİH PROJESİ AĞ ALTYAPISI KURULUMU İŞİ BİLGİLENDİRME SEMİNERİ</a:t>
            </a:r>
          </a:p>
        </p:txBody>
      </p:sp>
      <p:sp>
        <p:nvSpPr>
          <p:cNvPr id="8195" name="Metin kutusu 2"/>
          <p:cNvSpPr txBox="1">
            <a:spLocks noChangeArrowheads="1"/>
          </p:cNvSpPr>
          <p:nvPr/>
        </p:nvSpPr>
        <p:spPr bwMode="auto">
          <a:xfrm>
            <a:off x="5792788" y="3500438"/>
            <a:ext cx="3192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sz="1800" b="1">
                <a:latin typeface="Times New Roman" panose="02020603050405020304" pitchFamily="18" charset="0"/>
                <a:cs typeface="Times New Roman" panose="02020603050405020304" pitchFamily="18" charset="0"/>
              </a:rPr>
              <a:t>Yenilik ve Eğitim Teknolojileri</a:t>
            </a:r>
          </a:p>
          <a:p>
            <a:pPr algn="ctr" eaLnBrk="1" hangingPunct="1">
              <a:spcBef>
                <a:spcPct val="0"/>
              </a:spcBef>
              <a:buFontTx/>
              <a:buNone/>
            </a:pPr>
            <a:r>
              <a:rPr lang="tr-TR" sz="1800" b="1">
                <a:latin typeface="Times New Roman" panose="02020603050405020304" pitchFamily="18" charset="0"/>
                <a:cs typeface="Times New Roman" panose="02020603050405020304" pitchFamily="18" charset="0"/>
              </a:rPr>
              <a:t> Genel Müdürlüğü</a:t>
            </a:r>
          </a:p>
        </p:txBody>
      </p:sp>
      <p:sp>
        <p:nvSpPr>
          <p:cNvPr id="4" name="3 Dikdörtgen"/>
          <p:cNvSpPr>
            <a:spLocks noChangeArrowheads="1"/>
          </p:cNvSpPr>
          <p:nvPr/>
        </p:nvSpPr>
        <p:spPr bwMode="auto">
          <a:xfrm>
            <a:off x="2916238" y="6308725"/>
            <a:ext cx="319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sz="1800" b="1" i="1">
                <a:solidFill>
                  <a:schemeClr val="bg1"/>
                </a:solidFill>
              </a:rPr>
              <a:t>Antalya Milli Eğitim Müdürlüğü</a:t>
            </a:r>
            <a:endParaRPr lang="tr-TR" sz="1800" i="1">
              <a:solidFill>
                <a:schemeClr val="bg1"/>
              </a:solidFill>
            </a:endParaRPr>
          </a:p>
        </p:txBody>
      </p:sp>
      <p:pic>
        <p:nvPicPr>
          <p:cNvPr id="6" name="5 Resim" descr="FATIH-LOGO.png"/>
          <p:cNvPicPr>
            <a:picLocks noChangeAspect="1"/>
          </p:cNvPicPr>
          <p:nvPr/>
        </p:nvPicPr>
        <p:blipFill>
          <a:blip r:embed="rId2" cstate="print"/>
          <a:stretch>
            <a:fillRect/>
          </a:stretch>
        </p:blipFill>
        <p:spPr>
          <a:xfrm>
            <a:off x="179512" y="0"/>
            <a:ext cx="2038008" cy="14401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hangingPunct="1"/>
            <a:r>
              <a:rPr lang="tr-TR" sz="2800" b="1" smtClean="0"/>
              <a:t>Bir Okuldaki İş Kalemleri</a:t>
            </a:r>
            <a:endParaRPr lang="tr-TR" sz="2800" b="1" i="1" smtClean="0"/>
          </a:p>
        </p:txBody>
      </p:sp>
      <p:sp>
        <p:nvSpPr>
          <p:cNvPr id="18435"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7A27CA1-E920-42A4-87B8-AEEE97E23FB6}" type="slidenum">
              <a:rPr lang="tr-TR" sz="1200">
                <a:solidFill>
                  <a:srgbClr val="898989"/>
                </a:solidFill>
              </a:rPr>
              <a:pPr>
                <a:spcBef>
                  <a:spcPct val="0"/>
                </a:spcBef>
                <a:buFontTx/>
                <a:buNone/>
              </a:pPr>
              <a:t>10</a:t>
            </a:fld>
            <a:endParaRPr lang="tr-TR" sz="1200">
              <a:solidFill>
                <a:srgbClr val="898989"/>
              </a:solidFill>
            </a:endParaRPr>
          </a:p>
        </p:txBody>
      </p:sp>
      <p:pic>
        <p:nvPicPr>
          <p:cNvPr id="18436" name="5 Resim" descr="FATIH-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8" y="6361113"/>
            <a:ext cx="741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a:spLocks noChangeArrowheads="1"/>
          </p:cNvSpPr>
          <p:nvPr/>
        </p:nvSpPr>
        <p:spPr bwMode="auto">
          <a:xfrm>
            <a:off x="384175" y="1069975"/>
            <a:ext cx="829151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pPr>
            <a:r>
              <a:rPr lang="tr-TR" sz="2000">
                <a:latin typeface="Times New Roman" panose="02020603050405020304" pitchFamily="18" charset="0"/>
                <a:cs typeface="Times New Roman" panose="02020603050405020304" pitchFamily="18" charset="0"/>
              </a:rPr>
              <a:t>Oda giriş deliklerinin delinmesi (bu delikler içerisinde kablolar çıplak ilerlememesi ve spiral boru içerisinden çekilmesi), </a:t>
            </a:r>
          </a:p>
          <a:p>
            <a:pPr algn="just" eaLnBrk="1" hangingPunct="1">
              <a:lnSpc>
                <a:spcPct val="150000"/>
              </a:lnSpc>
              <a:spcBef>
                <a:spcPct val="0"/>
              </a:spcBef>
            </a:pPr>
            <a:r>
              <a:rPr lang="tr-TR" sz="2000">
                <a:latin typeface="Times New Roman" panose="02020603050405020304" pitchFamily="18" charset="0"/>
                <a:cs typeface="Times New Roman" panose="02020603050405020304" pitchFamily="18" charset="0"/>
              </a:rPr>
              <a:t>Koridorlarda metal tavaların montajı,</a:t>
            </a:r>
          </a:p>
          <a:p>
            <a:pPr algn="just" eaLnBrk="1" hangingPunct="1">
              <a:lnSpc>
                <a:spcPct val="150000"/>
              </a:lnSpc>
              <a:spcBef>
                <a:spcPct val="0"/>
              </a:spcBef>
            </a:pPr>
            <a:r>
              <a:rPr lang="tr-TR" sz="2000">
                <a:latin typeface="Times New Roman" panose="02020603050405020304" pitchFamily="18" charset="0"/>
                <a:cs typeface="Times New Roman" panose="02020603050405020304" pitchFamily="18" charset="0"/>
              </a:rPr>
              <a:t>Dersliklerde ve idari odalarda PVC kablo kanallarının montajı,</a:t>
            </a:r>
          </a:p>
          <a:p>
            <a:pPr algn="just" eaLnBrk="1" hangingPunct="1">
              <a:lnSpc>
                <a:spcPct val="150000"/>
              </a:lnSpc>
              <a:spcBef>
                <a:spcPct val="0"/>
              </a:spcBef>
            </a:pPr>
            <a:r>
              <a:rPr lang="tr-TR" sz="2000">
                <a:latin typeface="Times New Roman" panose="02020603050405020304" pitchFamily="18" charset="0"/>
                <a:cs typeface="Times New Roman" panose="02020603050405020304" pitchFamily="18" charset="0"/>
              </a:rPr>
              <a:t>Enerji besleme ve linye hatlarının dersliklere çekilmesi,</a:t>
            </a:r>
          </a:p>
          <a:p>
            <a:pPr algn="just" eaLnBrk="1" hangingPunct="1">
              <a:lnSpc>
                <a:spcPct val="150000"/>
              </a:lnSpc>
              <a:spcBef>
                <a:spcPct val="0"/>
              </a:spcBef>
            </a:pPr>
            <a:r>
              <a:rPr lang="tr-TR" sz="2000">
                <a:latin typeface="Times New Roman" panose="02020603050405020304" pitchFamily="18" charset="0"/>
                <a:cs typeface="Times New Roman" panose="02020603050405020304" pitchFamily="18" charset="0"/>
              </a:rPr>
              <a:t>UTP data kabloların çekilmesi,</a:t>
            </a:r>
          </a:p>
          <a:p>
            <a:pPr algn="just" eaLnBrk="1" hangingPunct="1">
              <a:lnSpc>
                <a:spcPct val="150000"/>
              </a:lnSpc>
              <a:spcBef>
                <a:spcPct val="0"/>
              </a:spcBef>
            </a:pPr>
            <a:r>
              <a:rPr lang="tr-TR" sz="2000">
                <a:latin typeface="Times New Roman" panose="02020603050405020304" pitchFamily="18" charset="0"/>
                <a:cs typeface="Times New Roman" panose="02020603050405020304" pitchFamily="18" charset="0"/>
              </a:rPr>
              <a:t>Metal tava ve PVC kanal kapakların kapatılması,</a:t>
            </a:r>
          </a:p>
          <a:p>
            <a:pPr algn="just" eaLnBrk="1" hangingPunct="1">
              <a:lnSpc>
                <a:spcPct val="150000"/>
              </a:lnSpc>
              <a:spcBef>
                <a:spcPct val="0"/>
              </a:spcBef>
            </a:pPr>
            <a:r>
              <a:rPr lang="tr-TR" sz="2000">
                <a:latin typeface="Times New Roman" panose="02020603050405020304" pitchFamily="18" charset="0"/>
                <a:cs typeface="Times New Roman" panose="02020603050405020304" pitchFamily="18" charset="0"/>
              </a:rPr>
              <a:t>Deliklerin uygun şekilde alçı ile kapatılması,</a:t>
            </a:r>
          </a:p>
          <a:p>
            <a:pPr algn="just" eaLnBrk="1" hangingPunct="1">
              <a:lnSpc>
                <a:spcPct val="150000"/>
              </a:lnSpc>
              <a:spcBef>
                <a:spcPct val="0"/>
              </a:spcBef>
            </a:pPr>
            <a:r>
              <a:rPr lang="tr-TR" sz="2000">
                <a:latin typeface="Times New Roman" panose="02020603050405020304" pitchFamily="18" charset="0"/>
                <a:cs typeface="Times New Roman" panose="02020603050405020304" pitchFamily="18" charset="0"/>
              </a:rPr>
              <a:t>Bağlantı priz modüllerinin, buatların montajı,</a:t>
            </a:r>
          </a:p>
          <a:p>
            <a:pPr algn="just" eaLnBrk="1" hangingPunct="1">
              <a:lnSpc>
                <a:spcPct val="150000"/>
              </a:lnSpc>
              <a:spcBef>
                <a:spcPct val="0"/>
              </a:spcBef>
            </a:pPr>
            <a:r>
              <a:rPr lang="tr-TR" sz="2000">
                <a:latin typeface="Times New Roman" panose="02020603050405020304" pitchFamily="18" charset="0"/>
                <a:cs typeface="Times New Roman" panose="02020603050405020304" pitchFamily="18" charset="0"/>
              </a:rPr>
              <a:t>Kabinetin montajı,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hangingPunct="1"/>
            <a:r>
              <a:rPr lang="tr-TR" sz="2800" b="1" smtClean="0"/>
              <a:t>Bir Okuldaki İş Kalemleri</a:t>
            </a:r>
            <a:endParaRPr lang="tr-TR" sz="2800" b="1" i="1" smtClean="0"/>
          </a:p>
        </p:txBody>
      </p:sp>
      <p:sp>
        <p:nvSpPr>
          <p:cNvPr id="20483"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467BFC9-CCDB-4371-9C92-09775A82EE48}" type="slidenum">
              <a:rPr lang="tr-TR" sz="1200">
                <a:solidFill>
                  <a:srgbClr val="898989"/>
                </a:solidFill>
              </a:rPr>
              <a:pPr>
                <a:spcBef>
                  <a:spcPct val="0"/>
                </a:spcBef>
                <a:buFontTx/>
                <a:buNone/>
              </a:pPr>
              <a:t>11</a:t>
            </a:fld>
            <a:endParaRPr lang="tr-TR" sz="1200">
              <a:solidFill>
                <a:srgbClr val="898989"/>
              </a:solidFill>
            </a:endParaRPr>
          </a:p>
        </p:txBody>
      </p:sp>
      <p:pic>
        <p:nvPicPr>
          <p:cNvPr id="20484" name="5 Resim" descr="FATIH-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8" y="6361113"/>
            <a:ext cx="741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468313" y="1412875"/>
            <a:ext cx="7991475" cy="3846513"/>
          </a:xfrm>
          <a:prstGeom prst="rect">
            <a:avLst/>
          </a:prstGeom>
        </p:spPr>
        <p:txBody>
          <a:bodyPr>
            <a:spAutoFit/>
          </a:bodyPr>
          <a:lstStyle/>
          <a:p>
            <a:pPr marL="342900" lvl="1" indent="-342900" eaLnBrk="1" fontAlgn="auto" hangingPunct="1">
              <a:spcBef>
                <a:spcPts val="0"/>
              </a:spcBef>
              <a:spcAft>
                <a:spcPts val="0"/>
              </a:spcAft>
              <a:buFont typeface="Arial" pitchFamily="34" charset="0"/>
              <a:buChar char="•"/>
              <a:defRPr/>
            </a:pPr>
            <a:r>
              <a:rPr lang="tr-TR" sz="2000" dirty="0">
                <a:latin typeface="Times New Roman" pitchFamily="18" charset="0"/>
                <a:cs typeface="Times New Roman" pitchFamily="18" charset="0"/>
              </a:rPr>
              <a:t>Aktif cihazların fiziksel montajı</a:t>
            </a:r>
          </a:p>
          <a:p>
            <a:pPr marL="342900" lvl="1" indent="-342900" eaLnBrk="1" fontAlgn="auto" hangingPunct="1">
              <a:spcBef>
                <a:spcPts val="0"/>
              </a:spcBef>
              <a:spcAft>
                <a:spcPts val="0"/>
              </a:spcAft>
              <a:buFont typeface="Arial" pitchFamily="34" charset="0"/>
              <a:buChar char="•"/>
              <a:defRPr/>
            </a:pPr>
            <a:endParaRPr lang="tr-TR" sz="2400" dirty="0">
              <a:latin typeface="Times New Roman" pitchFamily="18" charset="0"/>
              <a:cs typeface="Times New Roman" pitchFamily="18" charset="0"/>
            </a:endParaRPr>
          </a:p>
          <a:p>
            <a:pPr marL="342900" lvl="1" indent="-342900" eaLnBrk="1" fontAlgn="auto" hangingPunct="1">
              <a:spcBef>
                <a:spcPts val="0"/>
              </a:spcBef>
              <a:spcAft>
                <a:spcPts val="0"/>
              </a:spcAft>
              <a:buFont typeface="Arial" pitchFamily="34" charset="0"/>
              <a:buChar char="•"/>
              <a:defRPr/>
            </a:pPr>
            <a:r>
              <a:rPr lang="tr-TR" sz="2000" dirty="0">
                <a:latin typeface="Times New Roman" pitchFamily="18" charset="0"/>
                <a:cs typeface="Times New Roman" pitchFamily="18" charset="0"/>
              </a:rPr>
              <a:t>UPS in fiziksel montajı</a:t>
            </a:r>
          </a:p>
          <a:p>
            <a:pPr marL="342900" lvl="1" indent="-342900" eaLnBrk="1" fontAlgn="auto" hangingPunct="1">
              <a:spcBef>
                <a:spcPts val="0"/>
              </a:spcBef>
              <a:spcAft>
                <a:spcPts val="0"/>
              </a:spcAft>
              <a:buFont typeface="Arial" pitchFamily="34" charset="0"/>
              <a:buChar char="•"/>
              <a:defRPr/>
            </a:pPr>
            <a:endParaRPr lang="tr-TR" sz="2000" dirty="0">
              <a:latin typeface="Times New Roman" pitchFamily="18" charset="0"/>
              <a:cs typeface="Times New Roman" pitchFamily="18" charset="0"/>
            </a:endParaRPr>
          </a:p>
          <a:p>
            <a:pPr marL="342900" lvl="1" indent="-342900" eaLnBrk="1" fontAlgn="auto" hangingPunct="1">
              <a:spcBef>
                <a:spcPts val="0"/>
              </a:spcBef>
              <a:spcAft>
                <a:spcPts val="0"/>
              </a:spcAft>
              <a:buFont typeface="Arial" pitchFamily="34" charset="0"/>
              <a:buChar char="•"/>
              <a:defRPr/>
            </a:pPr>
            <a:r>
              <a:rPr lang="tr-TR" sz="2000" dirty="0">
                <a:latin typeface="Times New Roman" pitchFamily="18" charset="0"/>
                <a:cs typeface="Times New Roman" pitchFamily="18" charset="0"/>
              </a:rPr>
              <a:t>Enerji panolarının montajları</a:t>
            </a:r>
          </a:p>
          <a:p>
            <a:pPr marL="342900" lvl="1" indent="-342900" eaLnBrk="1" fontAlgn="auto" hangingPunct="1">
              <a:spcBef>
                <a:spcPts val="0"/>
              </a:spcBef>
              <a:spcAft>
                <a:spcPts val="0"/>
              </a:spcAft>
              <a:buFont typeface="Arial" pitchFamily="34" charset="0"/>
              <a:buChar char="•"/>
              <a:defRPr/>
            </a:pPr>
            <a:endParaRPr lang="tr-TR" sz="2000" dirty="0">
              <a:latin typeface="Times New Roman" pitchFamily="18" charset="0"/>
              <a:cs typeface="Times New Roman" pitchFamily="18" charset="0"/>
            </a:endParaRPr>
          </a:p>
          <a:p>
            <a:pPr marL="342900" lvl="1" indent="-342900" eaLnBrk="1" fontAlgn="auto" hangingPunct="1">
              <a:spcBef>
                <a:spcPts val="0"/>
              </a:spcBef>
              <a:spcAft>
                <a:spcPts val="0"/>
              </a:spcAft>
              <a:buFont typeface="Arial" pitchFamily="34" charset="0"/>
              <a:buChar char="•"/>
              <a:defRPr/>
            </a:pPr>
            <a:r>
              <a:rPr lang="tr-TR" sz="2000" dirty="0">
                <a:latin typeface="Times New Roman" pitchFamily="18" charset="0"/>
                <a:cs typeface="Times New Roman" pitchFamily="18" charset="0"/>
              </a:rPr>
              <a:t>Topraklama, Enerji ve UTP hatların test ve etiketlemesi</a:t>
            </a:r>
          </a:p>
          <a:p>
            <a:pPr marL="342900" lvl="1" indent="-342900" eaLnBrk="1" fontAlgn="auto" hangingPunct="1">
              <a:spcBef>
                <a:spcPts val="0"/>
              </a:spcBef>
              <a:spcAft>
                <a:spcPts val="0"/>
              </a:spcAft>
              <a:buFont typeface="Arial" pitchFamily="34" charset="0"/>
              <a:buChar char="•"/>
              <a:defRPr/>
            </a:pPr>
            <a:endParaRPr lang="tr-TR" sz="2000" dirty="0">
              <a:latin typeface="Times New Roman" pitchFamily="18" charset="0"/>
              <a:cs typeface="Times New Roman" pitchFamily="18" charset="0"/>
            </a:endParaRPr>
          </a:p>
          <a:p>
            <a:pPr marL="342900" lvl="1" indent="-342900" eaLnBrk="1" fontAlgn="auto" hangingPunct="1">
              <a:spcBef>
                <a:spcPts val="0"/>
              </a:spcBef>
              <a:spcAft>
                <a:spcPts val="0"/>
              </a:spcAft>
              <a:buFont typeface="Arial" pitchFamily="34" charset="0"/>
              <a:buChar char="•"/>
              <a:defRPr/>
            </a:pPr>
            <a:r>
              <a:rPr lang="tr-TR" sz="2000" dirty="0">
                <a:latin typeface="Times New Roman" pitchFamily="18" charset="0"/>
                <a:cs typeface="Times New Roman" pitchFamily="18" charset="0"/>
              </a:rPr>
              <a:t>Sistemin devreye alınması</a:t>
            </a:r>
          </a:p>
          <a:p>
            <a:pPr marL="342900" lvl="1" indent="-342900" eaLnBrk="1" fontAlgn="auto" hangingPunct="1">
              <a:spcBef>
                <a:spcPts val="0"/>
              </a:spcBef>
              <a:spcAft>
                <a:spcPts val="0"/>
              </a:spcAft>
              <a:buFont typeface="Arial" pitchFamily="34" charset="0"/>
              <a:buChar char="•"/>
              <a:defRPr/>
            </a:pPr>
            <a:endParaRPr lang="tr-TR" sz="2000" dirty="0">
              <a:latin typeface="Times New Roman" pitchFamily="18" charset="0"/>
              <a:cs typeface="Times New Roman" pitchFamily="18" charset="0"/>
            </a:endParaRPr>
          </a:p>
          <a:p>
            <a:pPr marL="342900" lvl="1" indent="-342900" eaLnBrk="1" fontAlgn="auto" hangingPunct="1">
              <a:spcBef>
                <a:spcPts val="0"/>
              </a:spcBef>
              <a:spcAft>
                <a:spcPts val="0"/>
              </a:spcAft>
              <a:buFont typeface="Arial" pitchFamily="34" charset="0"/>
              <a:buChar char="•"/>
              <a:defRPr/>
            </a:pPr>
            <a:r>
              <a:rPr lang="tr-TR" sz="2000" dirty="0">
                <a:latin typeface="Times New Roman" pitchFamily="18" charset="0"/>
                <a:cs typeface="Times New Roman" pitchFamily="18" charset="0"/>
              </a:rPr>
              <a:t>Son kontrol yapılması ve eksiklerin tamamlanması</a:t>
            </a:r>
          </a:p>
          <a:p>
            <a:pPr marL="285750" lvl="1" indent="-285750" eaLnBrk="1" fontAlgn="auto" hangingPunct="1">
              <a:spcBef>
                <a:spcPts val="0"/>
              </a:spcBef>
              <a:spcAft>
                <a:spcPts val="0"/>
              </a:spcAft>
              <a:buFontTx/>
              <a:buChar char="-"/>
              <a:defRPr/>
            </a:pPr>
            <a:endParaRPr lang="tr-T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Başlık 1"/>
          <p:cNvSpPr>
            <a:spLocks noGrp="1"/>
          </p:cNvSpPr>
          <p:nvPr>
            <p:ph type="title"/>
          </p:nvPr>
        </p:nvSpPr>
        <p:spPr/>
        <p:txBody>
          <a:bodyPr/>
          <a:lstStyle/>
          <a:p>
            <a:pPr eaLnBrk="1" hangingPunct="1"/>
            <a:r>
              <a:rPr lang="tr-TR" sz="1800" smtClean="0"/>
              <a:t>       3362 ORTAÖĞRETİM KURUMUNUN YEREL ALANAĞI(LAN) PASİF ÜYELER VE AKTİF CİHAZLARI KURULUMU İŞİ</a:t>
            </a:r>
          </a:p>
        </p:txBody>
      </p:sp>
      <p:graphicFrame>
        <p:nvGraphicFramePr>
          <p:cNvPr id="8" name="İçerik Yer Tutucusu 7"/>
          <p:cNvGraphicFramePr>
            <a:graphicFrameLocks noGrp="1"/>
          </p:cNvGraphicFramePr>
          <p:nvPr>
            <p:ph sz="half" idx="2"/>
          </p:nvPr>
        </p:nvGraphicFramePr>
        <p:xfrm>
          <a:off x="457200" y="1052513"/>
          <a:ext cx="8212138" cy="5283200"/>
        </p:xfrm>
        <a:graphic>
          <a:graphicData uri="http://schemas.openxmlformats.org/drawingml/2006/table">
            <a:tbl>
              <a:tblPr firstRow="1" bandRow="1">
                <a:tableStyleId>{5C22544A-7EE6-4342-B048-85BDC9FD1C3A}</a:tableStyleId>
              </a:tblPr>
              <a:tblGrid>
                <a:gridCol w="2314718"/>
                <a:gridCol w="2088338"/>
                <a:gridCol w="1871739"/>
                <a:gridCol w="1937343"/>
              </a:tblGrid>
              <a:tr h="837026">
                <a:tc>
                  <a:txBody>
                    <a:bodyPr/>
                    <a:lstStyle/>
                    <a:p>
                      <a:endParaRPr lang="tr-TR" sz="1800" dirty="0"/>
                    </a:p>
                  </a:txBody>
                  <a:tcPr marL="91445" marR="91445" marT="45728" marB="45728"/>
                </a:tc>
                <a:tc>
                  <a:txBody>
                    <a:bodyPr/>
                    <a:lstStyle/>
                    <a:p>
                      <a:pPr marL="342900" indent="-342900">
                        <a:buAutoNum type="arabicPeriod"/>
                      </a:pPr>
                      <a:r>
                        <a:rPr lang="tr-TR" sz="1800" dirty="0" smtClean="0"/>
                        <a:t>KISIM</a:t>
                      </a:r>
                      <a:endParaRPr lang="tr-TR" sz="1800" dirty="0"/>
                    </a:p>
                  </a:txBody>
                  <a:tcPr marL="91445" marR="91445" marT="45728" marB="45728"/>
                </a:tc>
                <a:tc>
                  <a:txBody>
                    <a:bodyPr/>
                    <a:lstStyle/>
                    <a:p>
                      <a:r>
                        <a:rPr lang="tr-TR" sz="1800" dirty="0" smtClean="0"/>
                        <a:t>2.KISIM</a:t>
                      </a:r>
                      <a:endParaRPr lang="tr-TR" sz="1800" dirty="0"/>
                    </a:p>
                  </a:txBody>
                  <a:tcPr marL="91445" marR="91445"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3. KISIM</a:t>
                      </a:r>
                    </a:p>
                    <a:p>
                      <a:endParaRPr lang="tr-TR" sz="1800" dirty="0"/>
                    </a:p>
                  </a:txBody>
                  <a:tcPr marL="91445" marR="91445" marT="45728" marB="45728"/>
                </a:tc>
              </a:tr>
              <a:tr h="812873">
                <a:tc>
                  <a:txBody>
                    <a:bodyPr/>
                    <a:lstStyle/>
                    <a:p>
                      <a:r>
                        <a:rPr lang="tr-TR" sz="1800" dirty="0" smtClean="0"/>
                        <a:t>YÜKLENİCİ FİRMA</a:t>
                      </a:r>
                      <a:endParaRPr lang="tr-TR" sz="1800" dirty="0"/>
                    </a:p>
                  </a:txBody>
                  <a:tcPr marL="91445" marR="91445" marT="45728" marB="45728"/>
                </a:tc>
                <a:tc>
                  <a:txBody>
                    <a:bodyPr/>
                    <a:lstStyle/>
                    <a:p>
                      <a:r>
                        <a:rPr lang="tr-TR" sz="1800" dirty="0" smtClean="0"/>
                        <a:t>Türk Telekom. A.Ş.</a:t>
                      </a:r>
                      <a:endParaRPr lang="tr-TR" sz="1800" dirty="0"/>
                    </a:p>
                  </a:txBody>
                  <a:tcPr marL="91445" marR="91445"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Türk Telekom. A.Ş.</a:t>
                      </a:r>
                      <a:endParaRPr lang="tr-TR" sz="1800" dirty="0"/>
                    </a:p>
                  </a:txBody>
                  <a:tcPr marL="91445" marR="91445" marT="45728" marB="45728"/>
                </a:tc>
                <a:tc>
                  <a:txBody>
                    <a:bodyPr/>
                    <a:lstStyle/>
                    <a:p>
                      <a:r>
                        <a:rPr lang="tr-TR" sz="1800" dirty="0" smtClean="0"/>
                        <a:t>Sentim Bilişim Tek. San. Ve Tic. A.Ş.</a:t>
                      </a:r>
                      <a:endParaRPr lang="tr-TR" sz="1800" dirty="0"/>
                    </a:p>
                  </a:txBody>
                  <a:tcPr marL="91445" marR="91445" marT="45728" marB="45728"/>
                </a:tc>
              </a:tr>
              <a:tr h="812873">
                <a:tc>
                  <a:txBody>
                    <a:bodyPr/>
                    <a:lstStyle/>
                    <a:p>
                      <a:r>
                        <a:rPr lang="tr-TR" sz="1800" dirty="0" smtClean="0"/>
                        <a:t>TEKLİF</a:t>
                      </a:r>
                      <a:endParaRPr lang="tr-TR" sz="1800" dirty="0"/>
                    </a:p>
                  </a:txBody>
                  <a:tcPr marL="91445" marR="91445" marT="45728" marB="45728"/>
                </a:tc>
                <a:tc>
                  <a:txBody>
                    <a:bodyPr/>
                    <a:lstStyle/>
                    <a:p>
                      <a:r>
                        <a:rPr lang="tr-TR" sz="1800" dirty="0" smtClean="0"/>
                        <a:t>35.000.000,00 TL</a:t>
                      </a:r>
                      <a:endParaRPr lang="tr-TR" sz="1800" dirty="0"/>
                    </a:p>
                  </a:txBody>
                  <a:tcPr marL="91445" marR="91445"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35.000.000,00 TL</a:t>
                      </a:r>
                    </a:p>
                    <a:p>
                      <a:endParaRPr lang="tr-TR" sz="1800" dirty="0"/>
                    </a:p>
                  </a:txBody>
                  <a:tcPr marL="91445" marR="91445" marT="45728" marB="45728"/>
                </a:tc>
                <a:tc>
                  <a:txBody>
                    <a:bodyPr/>
                    <a:lstStyle/>
                    <a:p>
                      <a:r>
                        <a:rPr lang="tr-TR" sz="1800" dirty="0" smtClean="0"/>
                        <a:t>31.763.717,56 TL</a:t>
                      </a:r>
                      <a:endParaRPr lang="tr-TR" sz="1800" dirty="0"/>
                    </a:p>
                  </a:txBody>
                  <a:tcPr marL="91445" marR="91445" marT="45728" marB="45728"/>
                </a:tc>
              </a:tr>
              <a:tr h="705107">
                <a:tc>
                  <a:txBody>
                    <a:bodyPr/>
                    <a:lstStyle/>
                    <a:p>
                      <a:r>
                        <a:rPr lang="tr-TR" sz="1800" dirty="0" smtClean="0"/>
                        <a:t>OKUL SAYISI</a:t>
                      </a:r>
                      <a:endParaRPr lang="tr-TR" sz="1800" dirty="0"/>
                    </a:p>
                  </a:txBody>
                  <a:tcPr marL="91445" marR="91445" marT="45728" marB="45728"/>
                </a:tc>
                <a:tc>
                  <a:txBody>
                    <a:bodyPr/>
                    <a:lstStyle/>
                    <a:p>
                      <a:r>
                        <a:rPr lang="tr-TR" sz="1800" dirty="0" smtClean="0"/>
                        <a:t>1076</a:t>
                      </a:r>
                      <a:endParaRPr lang="tr-TR" sz="1800" dirty="0"/>
                    </a:p>
                  </a:txBody>
                  <a:tcPr marL="91445" marR="91445" marT="45728" marB="45728"/>
                </a:tc>
                <a:tc>
                  <a:txBody>
                    <a:bodyPr/>
                    <a:lstStyle/>
                    <a:p>
                      <a:r>
                        <a:rPr lang="tr-TR" sz="1800" dirty="0" smtClean="0"/>
                        <a:t>1160</a:t>
                      </a:r>
                      <a:endParaRPr lang="tr-TR" sz="1800" dirty="0"/>
                    </a:p>
                  </a:txBody>
                  <a:tcPr marL="91445" marR="91445" marT="45728" marB="45728"/>
                </a:tc>
                <a:tc>
                  <a:txBody>
                    <a:bodyPr/>
                    <a:lstStyle/>
                    <a:p>
                      <a:r>
                        <a:rPr lang="tr-TR" sz="1800" dirty="0" smtClean="0"/>
                        <a:t>1126</a:t>
                      </a:r>
                      <a:endParaRPr lang="tr-TR" sz="1800" dirty="0"/>
                    </a:p>
                  </a:txBody>
                  <a:tcPr marL="91445" marR="91445" marT="45728" marB="45728"/>
                </a:tc>
              </a:tr>
              <a:tr h="705107">
                <a:tc>
                  <a:txBody>
                    <a:bodyPr/>
                    <a:lstStyle/>
                    <a:p>
                      <a:r>
                        <a:rPr lang="tr-TR" sz="1800" dirty="0" smtClean="0"/>
                        <a:t>İL SAYISI</a:t>
                      </a:r>
                      <a:endParaRPr lang="tr-TR" sz="1800" dirty="0"/>
                    </a:p>
                  </a:txBody>
                  <a:tcPr marL="91445" marR="91445" marT="45728" marB="45728"/>
                </a:tc>
                <a:tc>
                  <a:txBody>
                    <a:bodyPr/>
                    <a:lstStyle/>
                    <a:p>
                      <a:r>
                        <a:rPr lang="tr-TR" sz="1800" dirty="0" smtClean="0"/>
                        <a:t>21</a:t>
                      </a:r>
                      <a:endParaRPr lang="tr-TR" sz="1800" dirty="0"/>
                    </a:p>
                  </a:txBody>
                  <a:tcPr marL="91445" marR="91445" marT="45728" marB="45728"/>
                </a:tc>
                <a:tc>
                  <a:txBody>
                    <a:bodyPr/>
                    <a:lstStyle/>
                    <a:p>
                      <a:r>
                        <a:rPr lang="tr-TR" sz="1800" dirty="0" smtClean="0"/>
                        <a:t>25</a:t>
                      </a:r>
                      <a:endParaRPr lang="tr-TR" sz="1800" dirty="0"/>
                    </a:p>
                  </a:txBody>
                  <a:tcPr marL="91445" marR="91445" marT="45728" marB="45728"/>
                </a:tc>
                <a:tc>
                  <a:txBody>
                    <a:bodyPr/>
                    <a:lstStyle/>
                    <a:p>
                      <a:r>
                        <a:rPr lang="tr-TR" sz="1800" dirty="0" smtClean="0"/>
                        <a:t>35</a:t>
                      </a:r>
                      <a:endParaRPr lang="tr-TR" sz="1800" dirty="0"/>
                    </a:p>
                  </a:txBody>
                  <a:tcPr marL="91445" marR="91445" marT="45728" marB="45728"/>
                </a:tc>
              </a:tr>
              <a:tr h="705107">
                <a:tc>
                  <a:txBody>
                    <a:bodyPr/>
                    <a:lstStyle/>
                    <a:p>
                      <a:r>
                        <a:rPr lang="tr-TR" sz="1800" dirty="0" smtClean="0"/>
                        <a:t>UÇ SAYISI</a:t>
                      </a:r>
                      <a:endParaRPr lang="tr-TR" sz="1800" dirty="0"/>
                    </a:p>
                  </a:txBody>
                  <a:tcPr marL="91445" marR="91445" marT="45728" marB="45728"/>
                </a:tc>
                <a:tc>
                  <a:txBody>
                    <a:bodyPr/>
                    <a:lstStyle/>
                    <a:p>
                      <a:r>
                        <a:rPr lang="tr-TR" sz="1800" dirty="0" smtClean="0"/>
                        <a:t>99.123</a:t>
                      </a:r>
                      <a:endParaRPr lang="tr-TR" sz="1800" dirty="0"/>
                    </a:p>
                  </a:txBody>
                  <a:tcPr marL="91445" marR="91445" marT="45728" marB="45728"/>
                </a:tc>
                <a:tc>
                  <a:txBody>
                    <a:bodyPr/>
                    <a:lstStyle/>
                    <a:p>
                      <a:r>
                        <a:rPr lang="tr-TR" sz="1800" dirty="0" smtClean="0"/>
                        <a:t>98.674</a:t>
                      </a:r>
                      <a:endParaRPr lang="tr-TR" sz="1800" dirty="0"/>
                    </a:p>
                  </a:txBody>
                  <a:tcPr marL="91445" marR="91445" marT="45728" marB="45728"/>
                </a:tc>
                <a:tc>
                  <a:txBody>
                    <a:bodyPr/>
                    <a:lstStyle/>
                    <a:p>
                      <a:r>
                        <a:rPr lang="tr-TR" sz="1800" dirty="0" smtClean="0"/>
                        <a:t>94.545</a:t>
                      </a:r>
                      <a:endParaRPr lang="tr-TR" sz="1800" dirty="0"/>
                    </a:p>
                  </a:txBody>
                  <a:tcPr marL="91445" marR="91445" marT="45728" marB="45728"/>
                </a:tc>
              </a:tr>
              <a:tr h="705107">
                <a:tc>
                  <a:txBody>
                    <a:bodyPr/>
                    <a:lstStyle/>
                    <a:p>
                      <a:r>
                        <a:rPr lang="tr-TR" sz="1800" dirty="0" smtClean="0"/>
                        <a:t>SÜRESİ</a:t>
                      </a:r>
                      <a:endParaRPr lang="tr-TR" sz="1800" dirty="0"/>
                    </a:p>
                  </a:txBody>
                  <a:tcPr marL="91445" marR="91445" marT="45728" marB="45728"/>
                </a:tc>
                <a:tc>
                  <a:txBody>
                    <a:bodyPr/>
                    <a:lstStyle/>
                    <a:p>
                      <a:r>
                        <a:rPr lang="tr-TR" sz="1800" dirty="0" smtClean="0"/>
                        <a:t>210 Gün</a:t>
                      </a:r>
                      <a:endParaRPr lang="tr-TR" sz="1800" dirty="0"/>
                    </a:p>
                  </a:txBody>
                  <a:tcPr marL="91445" marR="91445"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210 Gün</a:t>
                      </a:r>
                    </a:p>
                  </a:txBody>
                  <a:tcPr marL="91445" marR="91445"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210 Gün</a:t>
                      </a:r>
                    </a:p>
                  </a:txBody>
                  <a:tcPr marL="91445" marR="91445" marT="45728" marB="45728"/>
                </a:tc>
              </a:tr>
            </a:tbl>
          </a:graphicData>
        </a:graphic>
      </p:graphicFrame>
      <p:sp>
        <p:nvSpPr>
          <p:cNvPr id="22573" name="Slayt Numarası Yer Tutucusu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5E594E-D858-4B0A-AC94-C7135681236B}" type="slidenum">
              <a:rPr lang="tr-TR" sz="1200">
                <a:solidFill>
                  <a:srgbClr val="898989"/>
                </a:solidFill>
              </a:rPr>
              <a:pPr>
                <a:spcBef>
                  <a:spcPct val="0"/>
                </a:spcBef>
                <a:buFontTx/>
                <a:buNone/>
              </a:pPr>
              <a:t>12</a:t>
            </a:fld>
            <a:endParaRPr lang="tr-TR" sz="1200">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Başlık 1"/>
          <p:cNvSpPr>
            <a:spLocks noGrp="1"/>
          </p:cNvSpPr>
          <p:nvPr>
            <p:ph type="title"/>
          </p:nvPr>
        </p:nvSpPr>
        <p:spPr/>
        <p:txBody>
          <a:bodyPr/>
          <a:lstStyle/>
          <a:p>
            <a:pPr eaLnBrk="1" hangingPunct="1"/>
            <a:r>
              <a:rPr lang="tr-TR" smtClean="0"/>
              <a:t>KISIM BAZLI İL DAĞILIMLARI </a:t>
            </a:r>
          </a:p>
        </p:txBody>
      </p:sp>
      <p:graphicFrame>
        <p:nvGraphicFramePr>
          <p:cNvPr id="8" name="İçerik Yer Tutucusu 7"/>
          <p:cNvGraphicFramePr>
            <a:graphicFrameLocks noGrp="1"/>
          </p:cNvGraphicFramePr>
          <p:nvPr>
            <p:ph sz="half" idx="2"/>
          </p:nvPr>
        </p:nvGraphicFramePr>
        <p:xfrm>
          <a:off x="539750" y="1125538"/>
          <a:ext cx="787400" cy="4138608"/>
        </p:xfrm>
        <a:graphic>
          <a:graphicData uri="http://schemas.openxmlformats.org/drawingml/2006/table">
            <a:tbl>
              <a:tblPr>
                <a:tableStyleId>{5C22544A-7EE6-4342-B048-85BDC9FD1C3A}</a:tableStyleId>
              </a:tblPr>
              <a:tblGrid>
                <a:gridCol w="787400"/>
              </a:tblGrid>
              <a:tr h="187692">
                <a:tc>
                  <a:txBody>
                    <a:bodyPr/>
                    <a:lstStyle/>
                    <a:p>
                      <a:pPr algn="l" fontAlgn="b"/>
                      <a:r>
                        <a:rPr lang="tr-TR" sz="1000" b="1" i="0" u="none" strike="noStrike" dirty="0" smtClean="0">
                          <a:solidFill>
                            <a:srgbClr val="000000"/>
                          </a:solidFill>
                          <a:effectLst/>
                          <a:latin typeface="Calibri"/>
                        </a:rPr>
                        <a:t>1. KISIM</a:t>
                      </a:r>
                      <a:endParaRPr lang="tr-TR" sz="1000" b="1" i="0" u="none" strike="noStrike" dirty="0">
                        <a:solidFill>
                          <a:srgbClr val="000000"/>
                        </a:solidFill>
                        <a:effectLst/>
                        <a:latin typeface="Calibri"/>
                      </a:endParaRPr>
                    </a:p>
                  </a:txBody>
                  <a:tcPr marL="9373" marR="9373" marT="9384" marB="0" anchor="b"/>
                </a:tc>
              </a:tr>
              <a:tr h="187692">
                <a:tc>
                  <a:txBody>
                    <a:bodyPr/>
                    <a:lstStyle/>
                    <a:p>
                      <a:pPr algn="l" fontAlgn="b"/>
                      <a:r>
                        <a:rPr lang="tr-TR" sz="1000" u="none" strike="noStrike" dirty="0">
                          <a:effectLst/>
                        </a:rPr>
                        <a:t>  Aydın </a:t>
                      </a:r>
                      <a:endParaRPr lang="tr-TR" sz="1000" b="0" i="0" u="none" strike="noStrike" dirty="0">
                        <a:solidFill>
                          <a:srgbClr val="000000"/>
                        </a:solidFill>
                        <a:effectLst/>
                        <a:latin typeface="Calibri"/>
                      </a:endParaRPr>
                    </a:p>
                  </a:txBody>
                  <a:tcPr marL="9373" marR="9373" marT="9384" marB="0" anchor="b"/>
                </a:tc>
              </a:tr>
              <a:tr h="187692">
                <a:tc>
                  <a:txBody>
                    <a:bodyPr/>
                    <a:lstStyle/>
                    <a:p>
                      <a:pPr algn="l" fontAlgn="b"/>
                      <a:r>
                        <a:rPr lang="tr-TR" sz="1000" u="none" strike="noStrike">
                          <a:effectLst/>
                        </a:rPr>
                        <a:t>  Balıkesir </a:t>
                      </a:r>
                      <a:endParaRPr lang="tr-TR" sz="1000" b="0" i="0" u="none" strike="noStrike">
                        <a:solidFill>
                          <a:srgbClr val="000000"/>
                        </a:solidFill>
                        <a:effectLst/>
                        <a:latin typeface="Calibri"/>
                      </a:endParaRPr>
                    </a:p>
                  </a:txBody>
                  <a:tcPr marL="9373" marR="9373" marT="9384" marB="0" anchor="b"/>
                </a:tc>
              </a:tr>
              <a:tr h="187692">
                <a:tc>
                  <a:txBody>
                    <a:bodyPr/>
                    <a:lstStyle/>
                    <a:p>
                      <a:pPr algn="l" fontAlgn="b"/>
                      <a:r>
                        <a:rPr lang="tr-TR" sz="1000" u="none" strike="noStrike">
                          <a:effectLst/>
                        </a:rPr>
                        <a:t>  Bilecik </a:t>
                      </a:r>
                      <a:endParaRPr lang="tr-TR" sz="1000" b="0" i="0" u="none" strike="noStrike">
                        <a:solidFill>
                          <a:srgbClr val="000000"/>
                        </a:solidFill>
                        <a:effectLst/>
                        <a:latin typeface="Calibri"/>
                      </a:endParaRPr>
                    </a:p>
                  </a:txBody>
                  <a:tcPr marL="9373" marR="9373" marT="9384" marB="0" anchor="b"/>
                </a:tc>
              </a:tr>
              <a:tr h="187692">
                <a:tc>
                  <a:txBody>
                    <a:bodyPr/>
                    <a:lstStyle/>
                    <a:p>
                      <a:pPr algn="l" fontAlgn="b"/>
                      <a:r>
                        <a:rPr lang="tr-TR" sz="1000" u="none" strike="noStrike">
                          <a:effectLst/>
                        </a:rPr>
                        <a:t>  Bolu </a:t>
                      </a:r>
                      <a:endParaRPr lang="tr-TR" sz="1000" b="0" i="0" u="none" strike="noStrike">
                        <a:solidFill>
                          <a:srgbClr val="000000"/>
                        </a:solidFill>
                        <a:effectLst/>
                        <a:latin typeface="Calibri"/>
                      </a:endParaRPr>
                    </a:p>
                  </a:txBody>
                  <a:tcPr marL="9373" marR="9373" marT="9384" marB="0" anchor="b"/>
                </a:tc>
              </a:tr>
              <a:tr h="187692">
                <a:tc>
                  <a:txBody>
                    <a:bodyPr/>
                    <a:lstStyle/>
                    <a:p>
                      <a:pPr algn="l" fontAlgn="b"/>
                      <a:r>
                        <a:rPr lang="tr-TR" sz="1000" u="none" strike="noStrike" dirty="0">
                          <a:effectLst/>
                        </a:rPr>
                        <a:t>  Bursa </a:t>
                      </a:r>
                      <a:endParaRPr lang="tr-TR" sz="1000" b="0" i="0" u="none" strike="noStrike" dirty="0">
                        <a:solidFill>
                          <a:srgbClr val="000000"/>
                        </a:solidFill>
                        <a:effectLst/>
                        <a:latin typeface="Calibri"/>
                      </a:endParaRPr>
                    </a:p>
                  </a:txBody>
                  <a:tcPr marL="9373" marR="9373" marT="9384" marB="0" anchor="b"/>
                </a:tc>
              </a:tr>
              <a:tr h="187692">
                <a:tc>
                  <a:txBody>
                    <a:bodyPr/>
                    <a:lstStyle/>
                    <a:p>
                      <a:pPr algn="l" fontAlgn="b"/>
                      <a:r>
                        <a:rPr lang="tr-TR" sz="1000" u="none" strike="noStrike">
                          <a:effectLst/>
                        </a:rPr>
                        <a:t>  Çanakkale </a:t>
                      </a:r>
                      <a:endParaRPr lang="tr-TR" sz="1000" b="0" i="0" u="none" strike="noStrike">
                        <a:solidFill>
                          <a:srgbClr val="000000"/>
                        </a:solidFill>
                        <a:effectLst/>
                        <a:latin typeface="Calibri"/>
                      </a:endParaRPr>
                    </a:p>
                  </a:txBody>
                  <a:tcPr marL="9373" marR="9373" marT="9384" marB="0" anchor="b"/>
                </a:tc>
              </a:tr>
              <a:tr h="187692">
                <a:tc>
                  <a:txBody>
                    <a:bodyPr/>
                    <a:lstStyle/>
                    <a:p>
                      <a:pPr algn="l" fontAlgn="b"/>
                      <a:r>
                        <a:rPr lang="tr-TR" sz="1000" u="none" strike="noStrike">
                          <a:effectLst/>
                        </a:rPr>
                        <a:t>  Edirne </a:t>
                      </a:r>
                      <a:endParaRPr lang="tr-TR" sz="1000" b="0" i="0" u="none" strike="noStrike">
                        <a:solidFill>
                          <a:srgbClr val="000000"/>
                        </a:solidFill>
                        <a:effectLst/>
                        <a:latin typeface="Calibri"/>
                      </a:endParaRPr>
                    </a:p>
                  </a:txBody>
                  <a:tcPr marL="9373" marR="9373" marT="9384" marB="0" anchor="b"/>
                </a:tc>
              </a:tr>
              <a:tr h="187692">
                <a:tc>
                  <a:txBody>
                    <a:bodyPr/>
                    <a:lstStyle/>
                    <a:p>
                      <a:pPr algn="l" fontAlgn="b"/>
                      <a:r>
                        <a:rPr lang="tr-TR" sz="1000" u="none" strike="noStrike">
                          <a:effectLst/>
                        </a:rPr>
                        <a:t>  İstanbul </a:t>
                      </a:r>
                      <a:endParaRPr lang="tr-TR" sz="1000" b="0" i="0" u="none" strike="noStrike">
                        <a:solidFill>
                          <a:srgbClr val="000000"/>
                        </a:solidFill>
                        <a:effectLst/>
                        <a:latin typeface="Calibri"/>
                      </a:endParaRPr>
                    </a:p>
                  </a:txBody>
                  <a:tcPr marL="9373" marR="9373" marT="9384" marB="0" anchor="b"/>
                </a:tc>
              </a:tr>
              <a:tr h="187692">
                <a:tc>
                  <a:txBody>
                    <a:bodyPr/>
                    <a:lstStyle/>
                    <a:p>
                      <a:pPr algn="l" fontAlgn="b"/>
                      <a:r>
                        <a:rPr lang="tr-TR" sz="1000" u="none" strike="noStrike">
                          <a:effectLst/>
                        </a:rPr>
                        <a:t>  İzmir </a:t>
                      </a:r>
                      <a:endParaRPr lang="tr-TR" sz="1000" b="0" i="0" u="none" strike="noStrike">
                        <a:solidFill>
                          <a:srgbClr val="000000"/>
                        </a:solidFill>
                        <a:effectLst/>
                        <a:latin typeface="Calibri"/>
                      </a:endParaRPr>
                    </a:p>
                  </a:txBody>
                  <a:tcPr marL="9373" marR="9373" marT="9384" marB="0" anchor="b"/>
                </a:tc>
              </a:tr>
              <a:tr h="187692">
                <a:tc>
                  <a:txBody>
                    <a:bodyPr/>
                    <a:lstStyle/>
                    <a:p>
                      <a:pPr algn="l" fontAlgn="b"/>
                      <a:r>
                        <a:rPr lang="tr-TR" sz="1000" u="none" strike="noStrike">
                          <a:effectLst/>
                        </a:rPr>
                        <a:t>  Kırklareli </a:t>
                      </a:r>
                      <a:endParaRPr lang="tr-TR" sz="1000" b="0" i="0" u="none" strike="noStrike">
                        <a:solidFill>
                          <a:srgbClr val="000000"/>
                        </a:solidFill>
                        <a:effectLst/>
                        <a:latin typeface="Calibri"/>
                      </a:endParaRPr>
                    </a:p>
                  </a:txBody>
                  <a:tcPr marL="9373" marR="9373" marT="9384" marB="0" anchor="b"/>
                </a:tc>
              </a:tr>
              <a:tr h="187692">
                <a:tc>
                  <a:txBody>
                    <a:bodyPr/>
                    <a:lstStyle/>
                    <a:p>
                      <a:pPr algn="l" fontAlgn="b"/>
                      <a:r>
                        <a:rPr lang="tr-TR" sz="1000" u="none" strike="noStrike">
                          <a:effectLst/>
                        </a:rPr>
                        <a:t>  Kocaeli </a:t>
                      </a:r>
                      <a:endParaRPr lang="tr-TR" sz="1000" b="0" i="0" u="none" strike="noStrike">
                        <a:solidFill>
                          <a:srgbClr val="000000"/>
                        </a:solidFill>
                        <a:effectLst/>
                        <a:latin typeface="Calibri"/>
                      </a:endParaRPr>
                    </a:p>
                  </a:txBody>
                  <a:tcPr marL="9373" marR="9373" marT="9384" marB="0" anchor="b"/>
                </a:tc>
              </a:tr>
              <a:tr h="187692">
                <a:tc>
                  <a:txBody>
                    <a:bodyPr/>
                    <a:lstStyle/>
                    <a:p>
                      <a:pPr algn="l" fontAlgn="b"/>
                      <a:r>
                        <a:rPr lang="tr-TR" sz="1000" u="none" strike="noStrike">
                          <a:effectLst/>
                        </a:rPr>
                        <a:t>  Kütahya </a:t>
                      </a:r>
                      <a:endParaRPr lang="tr-TR" sz="1000" b="0" i="0" u="none" strike="noStrike">
                        <a:solidFill>
                          <a:srgbClr val="000000"/>
                        </a:solidFill>
                        <a:effectLst/>
                        <a:latin typeface="Calibri"/>
                      </a:endParaRPr>
                    </a:p>
                  </a:txBody>
                  <a:tcPr marL="9373" marR="9373" marT="9384" marB="0" anchor="b"/>
                </a:tc>
              </a:tr>
              <a:tr h="187692">
                <a:tc>
                  <a:txBody>
                    <a:bodyPr/>
                    <a:lstStyle/>
                    <a:p>
                      <a:pPr algn="l" fontAlgn="b"/>
                      <a:r>
                        <a:rPr lang="tr-TR" sz="1000" u="none" strike="noStrike">
                          <a:effectLst/>
                        </a:rPr>
                        <a:t>  Manisa </a:t>
                      </a:r>
                      <a:endParaRPr lang="tr-TR" sz="1000" b="0" i="0" u="none" strike="noStrike">
                        <a:solidFill>
                          <a:srgbClr val="000000"/>
                        </a:solidFill>
                        <a:effectLst/>
                        <a:latin typeface="Calibri"/>
                      </a:endParaRPr>
                    </a:p>
                  </a:txBody>
                  <a:tcPr marL="9373" marR="9373" marT="9384" marB="0" anchor="b"/>
                </a:tc>
              </a:tr>
              <a:tr h="187692">
                <a:tc>
                  <a:txBody>
                    <a:bodyPr/>
                    <a:lstStyle/>
                    <a:p>
                      <a:pPr algn="l" fontAlgn="b"/>
                      <a:r>
                        <a:rPr lang="tr-TR" sz="1000" u="none" strike="noStrike">
                          <a:effectLst/>
                        </a:rPr>
                        <a:t>  Sakarya </a:t>
                      </a:r>
                      <a:endParaRPr lang="tr-TR" sz="1000" b="0" i="0" u="none" strike="noStrike">
                        <a:solidFill>
                          <a:srgbClr val="000000"/>
                        </a:solidFill>
                        <a:effectLst/>
                        <a:latin typeface="Calibri"/>
                      </a:endParaRPr>
                    </a:p>
                  </a:txBody>
                  <a:tcPr marL="9373" marR="9373" marT="9384" marB="0" anchor="b"/>
                </a:tc>
              </a:tr>
              <a:tr h="187692">
                <a:tc>
                  <a:txBody>
                    <a:bodyPr/>
                    <a:lstStyle/>
                    <a:p>
                      <a:pPr algn="l" fontAlgn="b"/>
                      <a:r>
                        <a:rPr lang="tr-TR" sz="1000" u="none" strike="noStrike">
                          <a:effectLst/>
                        </a:rPr>
                        <a:t>  Tekirdağ </a:t>
                      </a:r>
                      <a:endParaRPr lang="tr-TR" sz="1000" b="0" i="0" u="none" strike="noStrike">
                        <a:solidFill>
                          <a:srgbClr val="000000"/>
                        </a:solidFill>
                        <a:effectLst/>
                        <a:latin typeface="Calibri"/>
                      </a:endParaRPr>
                    </a:p>
                  </a:txBody>
                  <a:tcPr marL="9373" marR="9373" marT="9384" marB="0" anchor="b"/>
                </a:tc>
              </a:tr>
              <a:tr h="187692">
                <a:tc>
                  <a:txBody>
                    <a:bodyPr/>
                    <a:lstStyle/>
                    <a:p>
                      <a:pPr algn="l" fontAlgn="b"/>
                      <a:r>
                        <a:rPr lang="tr-TR" sz="1000" u="none" strike="noStrike">
                          <a:effectLst/>
                        </a:rPr>
                        <a:t>  Uşak </a:t>
                      </a:r>
                      <a:endParaRPr lang="tr-TR" sz="1000" b="0" i="0" u="none" strike="noStrike">
                        <a:solidFill>
                          <a:srgbClr val="000000"/>
                        </a:solidFill>
                        <a:effectLst/>
                        <a:latin typeface="Calibri"/>
                      </a:endParaRPr>
                    </a:p>
                  </a:txBody>
                  <a:tcPr marL="9373" marR="9373" marT="9384" marB="0" anchor="b"/>
                </a:tc>
              </a:tr>
              <a:tr h="187692">
                <a:tc>
                  <a:txBody>
                    <a:bodyPr/>
                    <a:lstStyle/>
                    <a:p>
                      <a:pPr algn="l" fontAlgn="b"/>
                      <a:r>
                        <a:rPr lang="tr-TR" sz="1000" u="none" strike="noStrike">
                          <a:effectLst/>
                        </a:rPr>
                        <a:t>  Zonguldak </a:t>
                      </a:r>
                      <a:endParaRPr lang="tr-TR" sz="1000" b="0" i="0" u="none" strike="noStrike">
                        <a:solidFill>
                          <a:srgbClr val="000000"/>
                        </a:solidFill>
                        <a:effectLst/>
                        <a:latin typeface="Calibri"/>
                      </a:endParaRPr>
                    </a:p>
                  </a:txBody>
                  <a:tcPr marL="9373" marR="9373" marT="9384" marB="0" anchor="b"/>
                </a:tc>
              </a:tr>
              <a:tr h="187692">
                <a:tc>
                  <a:txBody>
                    <a:bodyPr/>
                    <a:lstStyle/>
                    <a:p>
                      <a:pPr algn="l" fontAlgn="b"/>
                      <a:r>
                        <a:rPr lang="tr-TR" sz="1000" u="none" strike="noStrike">
                          <a:effectLst/>
                        </a:rPr>
                        <a:t>  Bartın </a:t>
                      </a:r>
                      <a:endParaRPr lang="tr-TR" sz="1000" b="0" i="0" u="none" strike="noStrike">
                        <a:solidFill>
                          <a:srgbClr val="000000"/>
                        </a:solidFill>
                        <a:effectLst/>
                        <a:latin typeface="Calibri"/>
                      </a:endParaRPr>
                    </a:p>
                  </a:txBody>
                  <a:tcPr marL="9373" marR="9373" marT="9384" marB="0" anchor="b"/>
                </a:tc>
              </a:tr>
              <a:tr h="187692">
                <a:tc>
                  <a:txBody>
                    <a:bodyPr/>
                    <a:lstStyle/>
                    <a:p>
                      <a:pPr algn="l" fontAlgn="b"/>
                      <a:r>
                        <a:rPr lang="tr-TR" sz="1000" u="none" strike="noStrike">
                          <a:effectLst/>
                        </a:rPr>
                        <a:t>  Yalova </a:t>
                      </a:r>
                      <a:endParaRPr lang="tr-TR" sz="1000" b="0" i="0" u="none" strike="noStrike">
                        <a:solidFill>
                          <a:srgbClr val="000000"/>
                        </a:solidFill>
                        <a:effectLst/>
                        <a:latin typeface="Calibri"/>
                      </a:endParaRPr>
                    </a:p>
                  </a:txBody>
                  <a:tcPr marL="9373" marR="9373" marT="9384" marB="0" anchor="b"/>
                </a:tc>
              </a:tr>
              <a:tr h="187692">
                <a:tc>
                  <a:txBody>
                    <a:bodyPr/>
                    <a:lstStyle/>
                    <a:p>
                      <a:pPr algn="l" fontAlgn="b"/>
                      <a:r>
                        <a:rPr lang="tr-TR" sz="1000" u="none" strike="noStrike">
                          <a:effectLst/>
                        </a:rPr>
                        <a:t>  Karabük </a:t>
                      </a:r>
                      <a:endParaRPr lang="tr-TR" sz="1000" b="0" i="0" u="none" strike="noStrike">
                        <a:solidFill>
                          <a:srgbClr val="000000"/>
                        </a:solidFill>
                        <a:effectLst/>
                        <a:latin typeface="Calibri"/>
                      </a:endParaRPr>
                    </a:p>
                  </a:txBody>
                  <a:tcPr marL="9373" marR="9373" marT="9384" marB="0" anchor="b"/>
                </a:tc>
              </a:tr>
              <a:tr h="197076">
                <a:tc>
                  <a:txBody>
                    <a:bodyPr/>
                    <a:lstStyle/>
                    <a:p>
                      <a:pPr algn="l" fontAlgn="b"/>
                      <a:r>
                        <a:rPr lang="tr-TR" sz="1000" u="none" strike="noStrike" dirty="0">
                          <a:effectLst/>
                        </a:rPr>
                        <a:t>  Düzce </a:t>
                      </a:r>
                      <a:endParaRPr lang="tr-TR" sz="1000" b="0" i="0" u="none" strike="noStrike" dirty="0">
                        <a:solidFill>
                          <a:srgbClr val="000000"/>
                        </a:solidFill>
                        <a:effectLst/>
                        <a:latin typeface="Calibri"/>
                      </a:endParaRPr>
                    </a:p>
                  </a:txBody>
                  <a:tcPr marL="9373" marR="9373" marT="9384" marB="0" anchor="b"/>
                </a:tc>
              </a:tr>
            </a:tbl>
          </a:graphicData>
        </a:graphic>
      </p:graphicFrame>
      <p:graphicFrame>
        <p:nvGraphicFramePr>
          <p:cNvPr id="9" name="İçerik Yer Tutucusu 8"/>
          <p:cNvGraphicFramePr>
            <a:graphicFrameLocks noGrp="1"/>
          </p:cNvGraphicFramePr>
          <p:nvPr>
            <p:ph sz="quarter" idx="4"/>
          </p:nvPr>
        </p:nvGraphicFramePr>
        <p:xfrm>
          <a:off x="3779838" y="1125538"/>
          <a:ext cx="663575" cy="4483102"/>
        </p:xfrm>
        <a:graphic>
          <a:graphicData uri="http://schemas.openxmlformats.org/drawingml/2006/table">
            <a:tbl>
              <a:tblPr>
                <a:tableStyleId>{5C22544A-7EE6-4342-B048-85BDC9FD1C3A}</a:tableStyleId>
              </a:tblPr>
              <a:tblGrid>
                <a:gridCol w="663575"/>
              </a:tblGrid>
              <a:tr h="172427">
                <a:tc>
                  <a:txBody>
                    <a:bodyPr/>
                    <a:lstStyle/>
                    <a:p>
                      <a:pPr algn="l" fontAlgn="b"/>
                      <a:r>
                        <a:rPr lang="tr-TR" sz="1000" b="1" i="0" u="none" strike="noStrike" dirty="0" smtClean="0">
                          <a:solidFill>
                            <a:srgbClr val="000000"/>
                          </a:solidFill>
                          <a:effectLst/>
                          <a:latin typeface="Calibri"/>
                        </a:rPr>
                        <a:t>2. KISIM</a:t>
                      </a:r>
                      <a:endParaRPr lang="tr-TR" sz="1000" b="1" i="0" u="none" strike="noStrike" dirty="0">
                        <a:solidFill>
                          <a:srgbClr val="000000"/>
                        </a:solidFill>
                        <a:effectLst/>
                        <a:latin typeface="Calibri"/>
                      </a:endParaRPr>
                    </a:p>
                  </a:txBody>
                  <a:tcPr marL="7900" marR="7900" marT="7902" marB="0" anchor="b"/>
                </a:tc>
              </a:tr>
              <a:tr h="172427">
                <a:tc>
                  <a:txBody>
                    <a:bodyPr/>
                    <a:lstStyle/>
                    <a:p>
                      <a:pPr algn="l" fontAlgn="b"/>
                      <a:r>
                        <a:rPr lang="tr-TR" sz="1000" u="none" strike="noStrike" dirty="0">
                          <a:effectLst/>
                        </a:rPr>
                        <a:t>  Adana </a:t>
                      </a:r>
                      <a:endParaRPr lang="tr-TR" sz="1000" b="0" i="0" u="none" strike="noStrike" dirty="0">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Afyon</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Amasya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Ankara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dirty="0">
                          <a:effectLst/>
                        </a:rPr>
                        <a:t>  Antalya </a:t>
                      </a:r>
                      <a:endParaRPr lang="tr-TR" sz="1000" b="0" i="0" u="none" strike="noStrike" dirty="0">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Burdur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Çankırı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Çorum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Denizli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Eskişehir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Isparta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İçel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Kastamonu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Kırşehir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Konya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Muğla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Nevşehir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Niğde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Samsun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Sinop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Tokat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Yozgat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Aksaray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a:effectLst/>
                        </a:rPr>
                        <a:t>  Karaman </a:t>
                      </a:r>
                      <a:endParaRPr lang="tr-TR" sz="1000" b="0" i="0" u="none" strike="noStrike">
                        <a:solidFill>
                          <a:srgbClr val="000000"/>
                        </a:solidFill>
                        <a:effectLst/>
                        <a:latin typeface="Calibri"/>
                      </a:endParaRPr>
                    </a:p>
                  </a:txBody>
                  <a:tcPr marL="7900" marR="7900" marT="7902" marB="0" anchor="b"/>
                </a:tc>
              </a:tr>
              <a:tr h="172427">
                <a:tc>
                  <a:txBody>
                    <a:bodyPr/>
                    <a:lstStyle/>
                    <a:p>
                      <a:pPr algn="l" fontAlgn="b"/>
                      <a:r>
                        <a:rPr lang="tr-TR" sz="1000" u="none" strike="noStrike" dirty="0">
                          <a:effectLst/>
                        </a:rPr>
                        <a:t>  Kırıkkale </a:t>
                      </a:r>
                      <a:endParaRPr lang="tr-TR" sz="1000" b="0" i="0" u="none" strike="noStrike" dirty="0">
                        <a:solidFill>
                          <a:srgbClr val="000000"/>
                        </a:solidFill>
                        <a:effectLst/>
                        <a:latin typeface="Calibri"/>
                      </a:endParaRPr>
                    </a:p>
                  </a:txBody>
                  <a:tcPr marL="7900" marR="7900" marT="7902" marB="0" anchor="b"/>
                </a:tc>
              </a:tr>
            </a:tbl>
          </a:graphicData>
        </a:graphic>
      </p:graphicFrame>
      <p:sp>
        <p:nvSpPr>
          <p:cNvPr id="23659" name="Slayt Numarası Yer Tutucusu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CE8ED0E-DB88-4F14-9151-B9975D9A6C9D}" type="slidenum">
              <a:rPr lang="tr-TR" sz="1200">
                <a:solidFill>
                  <a:srgbClr val="898989"/>
                </a:solidFill>
              </a:rPr>
              <a:pPr>
                <a:spcBef>
                  <a:spcPct val="0"/>
                </a:spcBef>
                <a:buFontTx/>
                <a:buNone/>
              </a:pPr>
              <a:t>13</a:t>
            </a:fld>
            <a:endParaRPr lang="tr-TR" sz="1200">
              <a:solidFill>
                <a:srgbClr val="898989"/>
              </a:solidFill>
            </a:endParaRPr>
          </a:p>
        </p:txBody>
      </p:sp>
      <p:graphicFrame>
        <p:nvGraphicFramePr>
          <p:cNvPr id="10" name="Tablo 9"/>
          <p:cNvGraphicFramePr>
            <a:graphicFrameLocks noGrp="1"/>
          </p:cNvGraphicFramePr>
          <p:nvPr/>
        </p:nvGraphicFramePr>
        <p:xfrm>
          <a:off x="6732588" y="981075"/>
          <a:ext cx="1223962" cy="5719752"/>
        </p:xfrm>
        <a:graphic>
          <a:graphicData uri="http://schemas.openxmlformats.org/drawingml/2006/table">
            <a:tbl>
              <a:tblPr>
                <a:tableStyleId>{5C22544A-7EE6-4342-B048-85BDC9FD1C3A}</a:tableStyleId>
              </a:tblPr>
              <a:tblGrid>
                <a:gridCol w="1223962"/>
              </a:tblGrid>
              <a:tr h="158882">
                <a:tc>
                  <a:txBody>
                    <a:bodyPr/>
                    <a:lstStyle/>
                    <a:p>
                      <a:pPr algn="l" fontAlgn="b"/>
                      <a:r>
                        <a:rPr lang="tr-TR" sz="1000" b="1" i="0" u="none" strike="noStrike" dirty="0" smtClean="0">
                          <a:solidFill>
                            <a:srgbClr val="000000"/>
                          </a:solidFill>
                          <a:effectLst/>
                          <a:latin typeface="Calibri"/>
                        </a:rPr>
                        <a:t>3. KISIM</a:t>
                      </a:r>
                      <a:endParaRPr lang="tr-TR" sz="1000" b="1"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Adıyaman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Ağrı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a:effectLst/>
                        </a:rPr>
                        <a:t>  Artvin </a:t>
                      </a:r>
                      <a:endParaRPr lang="tr-TR" sz="1000" b="0" i="0" u="none" strike="noStrike">
                        <a:solidFill>
                          <a:srgbClr val="000000"/>
                        </a:solidFill>
                        <a:effectLst/>
                        <a:latin typeface="Calibri"/>
                      </a:endParaRPr>
                    </a:p>
                  </a:txBody>
                  <a:tcPr marL="6465" marR="6465" marT="6466" marB="0" anchor="b"/>
                </a:tc>
              </a:tr>
              <a:tr h="158882">
                <a:tc>
                  <a:txBody>
                    <a:bodyPr/>
                    <a:lstStyle/>
                    <a:p>
                      <a:pPr algn="l" fontAlgn="b"/>
                      <a:r>
                        <a:rPr lang="tr-TR" sz="1000" u="none" strike="noStrike">
                          <a:effectLst/>
                        </a:rPr>
                        <a:t>  Bingöl </a:t>
                      </a:r>
                      <a:endParaRPr lang="tr-TR" sz="1000" b="0" i="0" u="none" strike="noStrike">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Bitlis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a:effectLst/>
                        </a:rPr>
                        <a:t>  Diyarbakır </a:t>
                      </a:r>
                      <a:endParaRPr lang="tr-TR" sz="1000" b="0" i="0" u="none" strike="noStrike">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Elazığ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a:effectLst/>
                        </a:rPr>
                        <a:t>  Erzincan </a:t>
                      </a:r>
                      <a:endParaRPr lang="tr-TR" sz="1000" b="0" i="0" u="none" strike="noStrike">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Erzurum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a:effectLst/>
                        </a:rPr>
                        <a:t>  Gaziantep </a:t>
                      </a:r>
                      <a:endParaRPr lang="tr-TR" sz="1000" b="0" i="0" u="none" strike="noStrike">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Giresun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Gümüşhane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Hakkari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Hatay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a:effectLst/>
                        </a:rPr>
                        <a:t>  Kars </a:t>
                      </a:r>
                      <a:endParaRPr lang="tr-TR" sz="1000" b="0" i="0" u="none" strike="noStrike">
                        <a:solidFill>
                          <a:srgbClr val="000000"/>
                        </a:solidFill>
                        <a:effectLst/>
                        <a:latin typeface="Calibri"/>
                      </a:endParaRPr>
                    </a:p>
                  </a:txBody>
                  <a:tcPr marL="6465" marR="6465" marT="6466" marB="0" anchor="b"/>
                </a:tc>
              </a:tr>
              <a:tr h="158882">
                <a:tc>
                  <a:txBody>
                    <a:bodyPr/>
                    <a:lstStyle/>
                    <a:p>
                      <a:pPr algn="l" fontAlgn="b"/>
                      <a:r>
                        <a:rPr lang="tr-TR" sz="1000" u="none" strike="noStrike">
                          <a:effectLst/>
                        </a:rPr>
                        <a:t>  Kayseri </a:t>
                      </a:r>
                      <a:endParaRPr lang="tr-TR" sz="1000" b="0" i="0" u="none" strike="noStrike">
                        <a:solidFill>
                          <a:srgbClr val="000000"/>
                        </a:solidFill>
                        <a:effectLst/>
                        <a:latin typeface="Calibri"/>
                      </a:endParaRPr>
                    </a:p>
                  </a:txBody>
                  <a:tcPr marL="6465" marR="6465" marT="6466" marB="0" anchor="b"/>
                </a:tc>
              </a:tr>
              <a:tr h="158882">
                <a:tc>
                  <a:txBody>
                    <a:bodyPr/>
                    <a:lstStyle/>
                    <a:p>
                      <a:pPr algn="l" fontAlgn="b"/>
                      <a:r>
                        <a:rPr lang="tr-TR" sz="1000" u="none" strike="noStrike">
                          <a:effectLst/>
                        </a:rPr>
                        <a:t>  Malatya </a:t>
                      </a:r>
                      <a:endParaRPr lang="tr-TR" sz="1000" b="0" i="0" u="none" strike="noStrike">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a:t>
                      </a:r>
                      <a:r>
                        <a:rPr lang="tr-TR" sz="1000" u="none" strike="noStrike" dirty="0" err="1">
                          <a:effectLst/>
                        </a:rPr>
                        <a:t>K.Maraş</a:t>
                      </a:r>
                      <a:r>
                        <a:rPr lang="tr-TR" sz="1000" u="none" strike="noStrike" dirty="0">
                          <a:effectLst/>
                        </a:rPr>
                        <a:t>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Mardin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Muş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a:effectLst/>
                        </a:rPr>
                        <a:t>  Ordu </a:t>
                      </a:r>
                      <a:endParaRPr lang="tr-TR" sz="1000" b="0" i="0" u="none" strike="noStrike">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Rize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Siirt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Sivas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Trabzon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a:effectLst/>
                        </a:rPr>
                        <a:t>  Tunceli </a:t>
                      </a:r>
                      <a:endParaRPr lang="tr-TR" sz="1000" b="0" i="0" u="none" strike="noStrike">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Şanlıurfa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Van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a:effectLst/>
                        </a:rPr>
                        <a:t>  Bayburt </a:t>
                      </a:r>
                      <a:endParaRPr lang="tr-TR" sz="1000" b="0" i="0" u="none" strike="noStrike">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Batman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Şırnak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Ardahan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Iğdır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Kilis </a:t>
                      </a:r>
                      <a:endParaRPr lang="tr-TR" sz="1000" b="0" i="0" u="none" strike="noStrike" dirty="0">
                        <a:solidFill>
                          <a:srgbClr val="000000"/>
                        </a:solidFill>
                        <a:effectLst/>
                        <a:latin typeface="Calibri"/>
                      </a:endParaRPr>
                    </a:p>
                  </a:txBody>
                  <a:tcPr marL="6465" marR="6465" marT="6466" marB="0" anchor="b"/>
                </a:tc>
              </a:tr>
              <a:tr h="158882">
                <a:tc>
                  <a:txBody>
                    <a:bodyPr/>
                    <a:lstStyle/>
                    <a:p>
                      <a:pPr algn="l" fontAlgn="b"/>
                      <a:r>
                        <a:rPr lang="tr-TR" sz="1000" u="none" strike="noStrike" dirty="0">
                          <a:effectLst/>
                        </a:rPr>
                        <a:t>  Osmaniye </a:t>
                      </a:r>
                      <a:endParaRPr lang="tr-TR" sz="1000" b="0" i="0" u="none" strike="noStrike" dirty="0">
                        <a:solidFill>
                          <a:srgbClr val="000000"/>
                        </a:solidFill>
                        <a:effectLst/>
                        <a:latin typeface="Calibri"/>
                      </a:endParaRPr>
                    </a:p>
                  </a:txBody>
                  <a:tcPr marL="6465" marR="6465" marT="6466" marB="0" anchor="b"/>
                </a:tc>
              </a:tr>
            </a:tbl>
          </a:graphicData>
        </a:graphic>
      </p:graphicFrame>
      <p:sp>
        <p:nvSpPr>
          <p:cNvPr id="23736" name="Metin kutusu 10"/>
          <p:cNvSpPr txBox="1">
            <a:spLocks noChangeArrowheads="1"/>
          </p:cNvSpPr>
          <p:nvPr/>
        </p:nvSpPr>
        <p:spPr bwMode="auto">
          <a:xfrm>
            <a:off x="611188" y="5516563"/>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sz="1800"/>
              <a:t>21 İL</a:t>
            </a:r>
          </a:p>
        </p:txBody>
      </p:sp>
      <p:sp>
        <p:nvSpPr>
          <p:cNvPr id="23737" name="Metin kutusu 12"/>
          <p:cNvSpPr txBox="1">
            <a:spLocks noChangeArrowheads="1"/>
          </p:cNvSpPr>
          <p:nvPr/>
        </p:nvSpPr>
        <p:spPr bwMode="auto">
          <a:xfrm>
            <a:off x="3708400" y="5702300"/>
            <a:ext cx="719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sz="1800"/>
              <a:t>25 İL</a:t>
            </a:r>
          </a:p>
        </p:txBody>
      </p:sp>
      <p:sp>
        <p:nvSpPr>
          <p:cNvPr id="23738" name="Metin kutusu 13"/>
          <p:cNvSpPr txBox="1">
            <a:spLocks noChangeArrowheads="1"/>
          </p:cNvSpPr>
          <p:nvPr/>
        </p:nvSpPr>
        <p:spPr bwMode="auto">
          <a:xfrm>
            <a:off x="8101013" y="6038850"/>
            <a:ext cx="719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sz="1800"/>
              <a:t>35 İL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Başlık 1"/>
          <p:cNvSpPr>
            <a:spLocks noGrp="1"/>
          </p:cNvSpPr>
          <p:nvPr>
            <p:ph type="title"/>
          </p:nvPr>
        </p:nvSpPr>
        <p:spPr/>
        <p:txBody>
          <a:bodyPr/>
          <a:lstStyle/>
          <a:p>
            <a:pPr eaLnBrk="1" hangingPunct="1"/>
            <a:r>
              <a:rPr lang="tr-TR" smtClean="0"/>
              <a:t>KISIM BAZLI İL DAĞILIMLARI </a:t>
            </a:r>
          </a:p>
        </p:txBody>
      </p:sp>
      <p:sp>
        <p:nvSpPr>
          <p:cNvPr id="24579" name="Metin Yer Tutucusu 2"/>
          <p:cNvSpPr>
            <a:spLocks noGrp="1"/>
          </p:cNvSpPr>
          <p:nvPr>
            <p:ph type="body" idx="1"/>
          </p:nvPr>
        </p:nvSpPr>
        <p:spPr/>
        <p:txBody>
          <a:bodyPr/>
          <a:lstStyle/>
          <a:p>
            <a:pPr eaLnBrk="1" hangingPunct="1"/>
            <a:endParaRPr lang="tr-TR" smtClean="0"/>
          </a:p>
        </p:txBody>
      </p:sp>
      <p:sp>
        <p:nvSpPr>
          <p:cNvPr id="24580" name="İçerik Yer Tutucusu 3"/>
          <p:cNvSpPr>
            <a:spLocks noGrp="1"/>
          </p:cNvSpPr>
          <p:nvPr>
            <p:ph sz="half" idx="2"/>
          </p:nvPr>
        </p:nvSpPr>
        <p:spPr/>
        <p:txBody>
          <a:bodyPr/>
          <a:lstStyle/>
          <a:p>
            <a:pPr eaLnBrk="1" hangingPunct="1"/>
            <a:endParaRPr lang="tr-TR" smtClean="0"/>
          </a:p>
        </p:txBody>
      </p:sp>
      <p:sp>
        <p:nvSpPr>
          <p:cNvPr id="24581" name="Metin Yer Tutucusu 4"/>
          <p:cNvSpPr>
            <a:spLocks noGrp="1"/>
          </p:cNvSpPr>
          <p:nvPr>
            <p:ph type="body" sz="quarter" idx="3"/>
          </p:nvPr>
        </p:nvSpPr>
        <p:spPr/>
        <p:txBody>
          <a:bodyPr/>
          <a:lstStyle/>
          <a:p>
            <a:pPr eaLnBrk="1" hangingPunct="1"/>
            <a:endParaRPr lang="tr-TR" smtClean="0"/>
          </a:p>
        </p:txBody>
      </p:sp>
      <p:sp>
        <p:nvSpPr>
          <p:cNvPr id="24582" name="İçerik Yer Tutucusu 5"/>
          <p:cNvSpPr>
            <a:spLocks noGrp="1"/>
          </p:cNvSpPr>
          <p:nvPr>
            <p:ph sz="quarter" idx="4"/>
          </p:nvPr>
        </p:nvSpPr>
        <p:spPr/>
        <p:txBody>
          <a:bodyPr/>
          <a:lstStyle/>
          <a:p>
            <a:pPr eaLnBrk="1" hangingPunct="1"/>
            <a:endParaRPr lang="tr-TR" smtClean="0"/>
          </a:p>
        </p:txBody>
      </p:sp>
      <p:sp>
        <p:nvSpPr>
          <p:cNvPr id="24583" name="Slayt Numarası Yer Tutucusu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426EC41-6923-443E-B3CC-0A49CBB5C327}" type="slidenum">
              <a:rPr lang="tr-TR" sz="1200">
                <a:solidFill>
                  <a:srgbClr val="898989"/>
                </a:solidFill>
              </a:rPr>
              <a:pPr>
                <a:spcBef>
                  <a:spcPct val="0"/>
                </a:spcBef>
                <a:buFontTx/>
                <a:buNone/>
              </a:pPr>
              <a:t>14</a:t>
            </a:fld>
            <a:endParaRPr lang="tr-TR" sz="1200">
              <a:solidFill>
                <a:srgbClr val="898989"/>
              </a:solidFill>
            </a:endParaRPr>
          </a:p>
        </p:txBody>
      </p:sp>
      <p:pic>
        <p:nvPicPr>
          <p:cNvPr id="24584" name="Picture 2" descr="D:\Desktop\3362 okul altyapı ihale\turkiye_harita_vektoerelpaketleraltyap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08050"/>
            <a:ext cx="9107488"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a:spLocks noGrp="1" noChangeArrowheads="1"/>
          </p:cNvSpPr>
          <p:nvPr/>
        </p:nvSpPr>
        <p:spPr bwMode="auto">
          <a:xfrm>
            <a:off x="971550" y="188913"/>
            <a:ext cx="7345363"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eaLnBrk="1" hangingPunct="1">
              <a:defRPr/>
            </a:pPr>
            <a:r>
              <a:rPr lang="tr-TR" sz="3200" b="1" i="1" dirty="0" smtClean="0">
                <a:solidFill>
                  <a:schemeClr val="bg1"/>
                </a:solidFill>
              </a:rPr>
              <a:t>Muayene ve Kabul Türleri </a:t>
            </a:r>
            <a:endParaRPr lang="tr-TR" sz="3200" b="1" dirty="0">
              <a:solidFill>
                <a:schemeClr val="bg1"/>
              </a:solidFill>
              <a:effectLst>
                <a:outerShdw blurRad="38100" dist="38100" dir="2700000" algn="tl">
                  <a:srgbClr val="000000">
                    <a:alpha val="43137"/>
                  </a:srgbClr>
                </a:outerShdw>
              </a:effectLst>
            </a:endParaRPr>
          </a:p>
        </p:txBody>
      </p:sp>
      <p:sp>
        <p:nvSpPr>
          <p:cNvPr id="25603" name="14 Slayt Numarası Yer Tutucusu"/>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09667D4-DA07-4809-948E-E2D94F70E804}" type="slidenum">
              <a:rPr lang="tr-TR" sz="1200">
                <a:solidFill>
                  <a:srgbClr val="898989"/>
                </a:solidFill>
              </a:rPr>
              <a:pPr algn="r" eaLnBrk="1" hangingPunct="1">
                <a:spcBef>
                  <a:spcPct val="0"/>
                </a:spcBef>
                <a:buFontTx/>
                <a:buNone/>
              </a:pPr>
              <a:t>15</a:t>
            </a:fld>
            <a:endParaRPr lang="tr-TR" sz="1200">
              <a:solidFill>
                <a:srgbClr val="898989"/>
              </a:solidFill>
            </a:endParaRPr>
          </a:p>
        </p:txBody>
      </p:sp>
      <p:pic>
        <p:nvPicPr>
          <p:cNvPr id="25604" name="6 Resim" descr="FATIH-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6361113"/>
            <a:ext cx="741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28 Dikdörtgen"/>
          <p:cNvSpPr>
            <a:spLocks noChangeArrowheads="1"/>
          </p:cNvSpPr>
          <p:nvPr/>
        </p:nvSpPr>
        <p:spPr bwMode="auto">
          <a:xfrm>
            <a:off x="384175" y="1381125"/>
            <a:ext cx="8364538"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sz="2400" i="1"/>
              <a:t>     Kullanılan ürünlerin ve yapılan kurulumların kabulüne onay vermek için </a:t>
            </a:r>
            <a:r>
              <a:rPr lang="tr-TR" sz="2400" b="1" i="1"/>
              <a:t>3 çeşit </a:t>
            </a:r>
            <a:r>
              <a:rPr lang="tr-TR" sz="2400" i="1"/>
              <a:t>muayene kabul komisyonu bulunmaktadır.</a:t>
            </a:r>
          </a:p>
          <a:p>
            <a:pPr algn="just" eaLnBrk="1" hangingPunct="1">
              <a:spcBef>
                <a:spcPct val="0"/>
              </a:spcBef>
              <a:buFontTx/>
              <a:buNone/>
            </a:pPr>
            <a:r>
              <a:rPr lang="tr-TR" sz="2400" i="1"/>
              <a:t> </a:t>
            </a:r>
          </a:p>
          <a:p>
            <a:pPr algn="just" eaLnBrk="1" hangingPunct="1">
              <a:spcBef>
                <a:spcPct val="0"/>
              </a:spcBef>
              <a:buFontTx/>
              <a:buNone/>
            </a:pPr>
            <a:r>
              <a:rPr lang="tr-TR" sz="2400" i="1"/>
              <a:t>     Bunlar sırasıyla</a:t>
            </a:r>
          </a:p>
          <a:p>
            <a:pPr algn="just" eaLnBrk="1" hangingPunct="1">
              <a:spcBef>
                <a:spcPct val="0"/>
              </a:spcBef>
              <a:buFontTx/>
              <a:buNone/>
            </a:pPr>
            <a:r>
              <a:rPr lang="tr-TR" sz="2400" i="1"/>
              <a:t> </a:t>
            </a:r>
          </a:p>
          <a:p>
            <a:pPr algn="just" eaLnBrk="1" hangingPunct="1">
              <a:spcBef>
                <a:spcPct val="0"/>
              </a:spcBef>
              <a:buFontTx/>
              <a:buNone/>
            </a:pPr>
            <a:r>
              <a:rPr lang="tr-TR" sz="2400" b="1" i="1"/>
              <a:t>     1- Ürün Ekspertiz Muayene Komisyonu </a:t>
            </a:r>
          </a:p>
          <a:p>
            <a:pPr algn="just" eaLnBrk="1" hangingPunct="1">
              <a:spcBef>
                <a:spcPct val="0"/>
              </a:spcBef>
              <a:buFontTx/>
              <a:buNone/>
            </a:pPr>
            <a:endParaRPr lang="tr-TR" sz="2400" b="1" i="1"/>
          </a:p>
          <a:p>
            <a:pPr algn="just" eaLnBrk="1" hangingPunct="1">
              <a:spcBef>
                <a:spcPct val="0"/>
              </a:spcBef>
              <a:buFontTx/>
              <a:buNone/>
            </a:pPr>
            <a:r>
              <a:rPr lang="tr-TR" sz="2400" b="1" i="1"/>
              <a:t>     2- Geçici Muayene ve Kabul Komisyonu</a:t>
            </a:r>
          </a:p>
          <a:p>
            <a:pPr algn="just" eaLnBrk="1" hangingPunct="1">
              <a:spcBef>
                <a:spcPct val="0"/>
              </a:spcBef>
              <a:buFontTx/>
              <a:buNone/>
            </a:pPr>
            <a:endParaRPr lang="tr-TR" sz="2400" b="1" i="1"/>
          </a:p>
          <a:p>
            <a:pPr algn="just" eaLnBrk="1" hangingPunct="1">
              <a:spcBef>
                <a:spcPct val="0"/>
              </a:spcBef>
              <a:buFontTx/>
              <a:buNone/>
            </a:pPr>
            <a:r>
              <a:rPr lang="tr-TR" sz="2400" b="1" i="1"/>
              <a:t>     3- Kesin Muayene ve Kabul Komisyonu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2" dur="500"/>
                                        <p:tgtEl>
                                          <p:spTgt spid="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randombar(horizontal)">
                                      <p:cBhvr>
                                        <p:cTn id="27" dur="500"/>
                                        <p:tgtEl>
                                          <p:spTgt spid="8">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randombar(horizontal)">
                                      <p:cBhvr>
                                        <p:cTn id="3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a:spLocks noGrp="1" noChangeArrowheads="1"/>
          </p:cNvSpPr>
          <p:nvPr/>
        </p:nvSpPr>
        <p:spPr bwMode="auto">
          <a:xfrm>
            <a:off x="971550" y="188913"/>
            <a:ext cx="7345363"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eaLnBrk="1" hangingPunct="1">
              <a:defRPr/>
            </a:pPr>
            <a:r>
              <a:rPr lang="tr-TR" sz="3200" b="1" i="1" dirty="0" smtClean="0">
                <a:solidFill>
                  <a:schemeClr val="bg1"/>
                </a:solidFill>
              </a:rPr>
              <a:t>  Ürün Ekspertiz Muayene Komisyonu </a:t>
            </a:r>
            <a:endParaRPr lang="tr-TR" sz="3200" b="1" dirty="0">
              <a:solidFill>
                <a:schemeClr val="bg1"/>
              </a:solidFill>
              <a:effectLst>
                <a:outerShdw blurRad="38100" dist="38100" dir="2700000" algn="tl">
                  <a:srgbClr val="000000">
                    <a:alpha val="43137"/>
                  </a:srgbClr>
                </a:outerShdw>
              </a:effectLst>
            </a:endParaRPr>
          </a:p>
        </p:txBody>
      </p:sp>
      <p:sp>
        <p:nvSpPr>
          <p:cNvPr id="26627" name="14 Slayt Numarası Yer Tutucusu"/>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CD20D31-6E47-40BC-8393-E6B61F2181EC}" type="slidenum">
              <a:rPr lang="tr-TR" sz="1200">
                <a:solidFill>
                  <a:srgbClr val="898989"/>
                </a:solidFill>
              </a:rPr>
              <a:pPr algn="r" eaLnBrk="1" hangingPunct="1">
                <a:spcBef>
                  <a:spcPct val="0"/>
                </a:spcBef>
                <a:buFontTx/>
                <a:buNone/>
              </a:pPr>
              <a:t>16</a:t>
            </a:fld>
            <a:endParaRPr lang="tr-TR" sz="1200">
              <a:solidFill>
                <a:srgbClr val="898989"/>
              </a:solidFill>
            </a:endParaRPr>
          </a:p>
        </p:txBody>
      </p:sp>
      <p:pic>
        <p:nvPicPr>
          <p:cNvPr id="26628" name="6 Resim" descr="FATIH-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6361113"/>
            <a:ext cx="741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Dikdörtgen"/>
          <p:cNvSpPr>
            <a:spLocks noChangeArrowheads="1"/>
          </p:cNvSpPr>
          <p:nvPr/>
        </p:nvSpPr>
        <p:spPr bwMode="auto">
          <a:xfrm>
            <a:off x="-396875" y="1076325"/>
            <a:ext cx="9072563"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gn="just" eaLnBrk="1" hangingPunct="1">
              <a:spcBef>
                <a:spcPct val="0"/>
              </a:spcBef>
              <a:buFontTx/>
              <a:buNone/>
            </a:pPr>
            <a:r>
              <a:rPr lang="tr-TR" sz="2000" i="1"/>
              <a:t>      Yüklenicinin ihale teklif mektubunda ağ altyapı kurulumunda kullanmayı taahhüt ettiği ürünleri proje planında belirtilen süre içerisinde - 10 (on) gün - ekspertiz muayenesine hazır hale getirir. </a:t>
            </a:r>
          </a:p>
          <a:p>
            <a:pPr lvl="2" algn="just" eaLnBrk="1" hangingPunct="1">
              <a:spcBef>
                <a:spcPct val="0"/>
              </a:spcBef>
              <a:buFontTx/>
              <a:buNone/>
            </a:pPr>
            <a:endParaRPr lang="tr-TR" sz="2000" i="1"/>
          </a:p>
          <a:p>
            <a:pPr lvl="2" algn="just" eaLnBrk="1" hangingPunct="1">
              <a:spcBef>
                <a:spcPct val="0"/>
              </a:spcBef>
              <a:buFontTx/>
              <a:buNone/>
            </a:pPr>
            <a:r>
              <a:rPr lang="tr-TR" sz="2000" i="1"/>
              <a:t>       </a:t>
            </a:r>
            <a:r>
              <a:rPr lang="tr-TR" sz="2000" b="1" i="1"/>
              <a:t>YEĞİTEK bünyesindeki FATİH Projesi ekibi içerisinden görevlendirilen teknik personellerden oluşan </a:t>
            </a:r>
            <a:r>
              <a:rPr lang="tr-TR" sz="2000" i="1"/>
              <a:t>Ekspertiz komisyonu belirlenen süre içerisinde isteklinin deposuna giderek numune ürünleri Teknik Şartnamede belirtilen hükümler doğrultusunda inceler, muayene eder ve gerekli gördüğü kısımların işletme ve çalışma deneylerini yapar. </a:t>
            </a:r>
          </a:p>
          <a:p>
            <a:pPr lvl="2" algn="just" eaLnBrk="1" hangingPunct="1">
              <a:spcBef>
                <a:spcPct val="0"/>
              </a:spcBef>
              <a:buFontTx/>
              <a:buNone/>
            </a:pPr>
            <a:endParaRPr lang="tr-TR" sz="2000" i="1"/>
          </a:p>
          <a:p>
            <a:pPr lvl="2" algn="just" eaLnBrk="1" hangingPunct="1">
              <a:spcBef>
                <a:spcPct val="0"/>
              </a:spcBef>
              <a:buFontTx/>
              <a:buNone/>
            </a:pPr>
            <a:r>
              <a:rPr lang="tr-TR" sz="2000" i="1"/>
              <a:t>       Engel bir durum bulunmaması halinde işin olumlu ekspertiz raporunu verilerek numunesi YEĞİTEK deposuna teslim edilen ürünlerin sahada kullanımına başlanır.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a:spLocks noGrp="1" noChangeArrowheads="1"/>
          </p:cNvSpPr>
          <p:nvPr/>
        </p:nvSpPr>
        <p:spPr bwMode="auto">
          <a:xfrm>
            <a:off x="971550" y="188913"/>
            <a:ext cx="7345363"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eaLnBrk="1" hangingPunct="1">
              <a:defRPr/>
            </a:pPr>
            <a:r>
              <a:rPr lang="tr-TR" sz="3200" b="1" i="1" dirty="0" smtClean="0">
                <a:solidFill>
                  <a:schemeClr val="bg1"/>
                </a:solidFill>
              </a:rPr>
              <a:t>Geçici Muayene ve Kabul Komisyonu</a:t>
            </a:r>
            <a:endParaRPr lang="tr-TR" sz="3200" b="1" dirty="0">
              <a:solidFill>
                <a:schemeClr val="bg1"/>
              </a:solidFill>
              <a:effectLst>
                <a:outerShdw blurRad="38100" dist="38100" dir="2700000" algn="tl">
                  <a:srgbClr val="000000">
                    <a:alpha val="43137"/>
                  </a:srgbClr>
                </a:outerShdw>
              </a:effectLst>
            </a:endParaRPr>
          </a:p>
        </p:txBody>
      </p:sp>
      <p:sp>
        <p:nvSpPr>
          <p:cNvPr id="27651" name="14 Slayt Numarası Yer Tutucusu"/>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065015D-1A85-4637-8581-3AA0FA7FEF21}" type="slidenum">
              <a:rPr lang="tr-TR" sz="1200">
                <a:solidFill>
                  <a:srgbClr val="898989"/>
                </a:solidFill>
              </a:rPr>
              <a:pPr algn="r" eaLnBrk="1" hangingPunct="1">
                <a:spcBef>
                  <a:spcPct val="0"/>
                </a:spcBef>
                <a:buFontTx/>
                <a:buNone/>
              </a:pPr>
              <a:t>17</a:t>
            </a:fld>
            <a:endParaRPr lang="tr-TR" sz="1200">
              <a:solidFill>
                <a:srgbClr val="898989"/>
              </a:solidFill>
            </a:endParaRPr>
          </a:p>
        </p:txBody>
      </p:sp>
      <p:pic>
        <p:nvPicPr>
          <p:cNvPr id="27652" name="6 Resim" descr="FATIH-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6361113"/>
            <a:ext cx="741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28 Dikdörtgen"/>
          <p:cNvSpPr>
            <a:spLocks noChangeArrowheads="1"/>
          </p:cNvSpPr>
          <p:nvPr/>
        </p:nvSpPr>
        <p:spPr bwMode="auto">
          <a:xfrm>
            <a:off x="250825" y="1044575"/>
            <a:ext cx="86423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sz="2000" i="1"/>
              <a:t>     Yüklenici temsilcisi ( altyüklenici/taşeron ) tarafından ağ altyapısı kurulumunun tamamlanmasını müteakip Yüklenici tarafından ilgili okulda işlerin tamamlandığı İDARE’ye bildirilir.  </a:t>
            </a:r>
            <a:endParaRPr lang="tr-TR" sz="2000" b="1" i="1" u="sng">
              <a:solidFill>
                <a:srgbClr val="FF0000"/>
              </a:solidFill>
            </a:endParaRPr>
          </a:p>
          <a:p>
            <a:pPr algn="just" eaLnBrk="1" hangingPunct="1">
              <a:spcBef>
                <a:spcPct val="0"/>
              </a:spcBef>
              <a:buFontTx/>
              <a:buNone/>
            </a:pPr>
            <a:endParaRPr lang="tr-TR" sz="2000" i="1"/>
          </a:p>
          <a:p>
            <a:pPr algn="just" eaLnBrk="1" hangingPunct="1">
              <a:spcBef>
                <a:spcPct val="0"/>
              </a:spcBef>
              <a:buFontTx/>
              <a:buNone/>
            </a:pPr>
            <a:r>
              <a:rPr lang="tr-TR" sz="2000" i="1"/>
              <a:t>     İDARE tarafından ilgili okulun bağlı bulunduğu İl MEM’e yazılan yazıda, önceden o okul için belirlenmiş Geçici Muayene ve Kabul Komisyonunun görevine başlaması istenir. </a:t>
            </a:r>
          </a:p>
          <a:p>
            <a:pPr algn="just" eaLnBrk="1" hangingPunct="1">
              <a:spcBef>
                <a:spcPct val="0"/>
              </a:spcBef>
              <a:buFontTx/>
              <a:buNone/>
            </a:pPr>
            <a:endParaRPr lang="tr-TR" sz="2000" i="1"/>
          </a:p>
          <a:p>
            <a:pPr algn="just" eaLnBrk="1" hangingPunct="1">
              <a:spcBef>
                <a:spcPct val="0"/>
              </a:spcBef>
              <a:buFontTx/>
              <a:buNone/>
            </a:pPr>
            <a:r>
              <a:rPr lang="tr-TR" sz="2000" i="1"/>
              <a:t>     Komisyon, Yüklenici temsilcisi ile okulda belirtilen kontrolleri yapar. Herhangi bir eksiklik bulunmaması durumunda 3 nüsha olarak imzalanan muayene kabul evrağının 1 nüshası Okul İdaresinde kalır, diğer 2 nüshası Okul müdürü tarafından İl MEM’e gönderilir.  ( Yüklenici talep ederse bu evrağın fotokopisini alabilir. )</a:t>
            </a:r>
          </a:p>
          <a:p>
            <a:pPr algn="just" eaLnBrk="1" hangingPunct="1">
              <a:spcBef>
                <a:spcPct val="0"/>
              </a:spcBef>
              <a:buFontTx/>
              <a:buNone/>
            </a:pPr>
            <a:endParaRPr lang="tr-TR" sz="2000" i="1"/>
          </a:p>
          <a:p>
            <a:pPr algn="just" eaLnBrk="1" hangingPunct="1">
              <a:spcBef>
                <a:spcPct val="0"/>
              </a:spcBef>
              <a:buFontTx/>
              <a:buNone/>
            </a:pPr>
            <a:r>
              <a:rPr lang="tr-TR" sz="2000" i="1"/>
              <a:t>      İl MEM’de toplanan evraklar topluca İDARE’ye gönderilir. </a:t>
            </a:r>
            <a:endParaRPr lang="tr-TR" sz="2000" b="1"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2" dur="500"/>
                                        <p:tgtEl>
                                          <p:spTgt spid="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randombar(horizontal)">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a:spLocks noGrp="1" noChangeArrowheads="1"/>
          </p:cNvSpPr>
          <p:nvPr/>
        </p:nvSpPr>
        <p:spPr bwMode="auto">
          <a:xfrm>
            <a:off x="971550" y="188913"/>
            <a:ext cx="7345363"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eaLnBrk="1" hangingPunct="1">
              <a:defRPr/>
            </a:pPr>
            <a:r>
              <a:rPr lang="tr-TR" sz="3200" b="1" i="1" dirty="0" smtClean="0">
                <a:solidFill>
                  <a:schemeClr val="bg1"/>
                </a:solidFill>
              </a:rPr>
              <a:t>Kesin Muayene ve Kabul Komisyonu</a:t>
            </a:r>
            <a:endParaRPr lang="tr-TR" sz="3200" b="1" dirty="0">
              <a:solidFill>
                <a:schemeClr val="bg1"/>
              </a:solidFill>
              <a:effectLst>
                <a:outerShdw blurRad="38100" dist="38100" dir="2700000" algn="tl">
                  <a:srgbClr val="000000">
                    <a:alpha val="43137"/>
                  </a:srgbClr>
                </a:outerShdw>
              </a:effectLst>
            </a:endParaRPr>
          </a:p>
        </p:txBody>
      </p:sp>
      <p:sp>
        <p:nvSpPr>
          <p:cNvPr id="28675" name="14 Slayt Numarası Yer Tutucusu"/>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DBF6841-C474-46D2-8507-E8A3C32BBC66}" type="slidenum">
              <a:rPr lang="tr-TR" sz="1200">
                <a:solidFill>
                  <a:srgbClr val="898989"/>
                </a:solidFill>
              </a:rPr>
              <a:pPr algn="r" eaLnBrk="1" hangingPunct="1">
                <a:spcBef>
                  <a:spcPct val="0"/>
                </a:spcBef>
                <a:buFontTx/>
                <a:buNone/>
              </a:pPr>
              <a:t>18</a:t>
            </a:fld>
            <a:endParaRPr lang="tr-TR" sz="1200">
              <a:solidFill>
                <a:srgbClr val="898989"/>
              </a:solidFill>
            </a:endParaRPr>
          </a:p>
        </p:txBody>
      </p:sp>
      <p:pic>
        <p:nvPicPr>
          <p:cNvPr id="28676" name="6 Resim" descr="FATIH-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6361113"/>
            <a:ext cx="741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28 Dikdörtgen"/>
          <p:cNvSpPr>
            <a:spLocks noChangeArrowheads="1"/>
          </p:cNvSpPr>
          <p:nvPr/>
        </p:nvSpPr>
        <p:spPr bwMode="auto">
          <a:xfrm>
            <a:off x="250825" y="908050"/>
            <a:ext cx="86423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sz="2000" i="1"/>
              <a:t>         Geçici Muayene Kabulünün imzalandığı tarih her okul için geçici kabul tarihi olarak kabul edilir. Ve bu tarihten yaklaşık 11 ay sonra İDARE tarafından İl MEM’lere okul bazlı Kesin Kabul Komisyonlarının kurulmasını belirten yazı gönderilir. </a:t>
            </a:r>
          </a:p>
          <a:p>
            <a:pPr algn="just" eaLnBrk="1" hangingPunct="1">
              <a:spcBef>
                <a:spcPct val="0"/>
              </a:spcBef>
              <a:buFontTx/>
              <a:buNone/>
            </a:pPr>
            <a:endParaRPr lang="tr-TR" sz="2000" i="1"/>
          </a:p>
          <a:p>
            <a:pPr algn="just" eaLnBrk="1" hangingPunct="1">
              <a:spcBef>
                <a:spcPct val="0"/>
              </a:spcBef>
              <a:buFontTx/>
              <a:buNone/>
            </a:pPr>
            <a:r>
              <a:rPr lang="tr-TR" sz="2000" i="1"/>
              <a:t>         Geçici Kabul Komisyonlarının tamamı Kesin Kabul Komisyonunda görev alabileceği gibi, komisyon üyelerinin tespiti İl MEM’lerin takdirindedir. </a:t>
            </a:r>
          </a:p>
          <a:p>
            <a:pPr algn="just" eaLnBrk="1" hangingPunct="1">
              <a:spcBef>
                <a:spcPct val="0"/>
              </a:spcBef>
              <a:buFontTx/>
              <a:buNone/>
            </a:pPr>
            <a:endParaRPr lang="tr-TR" sz="2000" i="1"/>
          </a:p>
          <a:p>
            <a:pPr algn="just" eaLnBrk="1" hangingPunct="1">
              <a:spcBef>
                <a:spcPct val="0"/>
              </a:spcBef>
              <a:buFontTx/>
              <a:buNone/>
            </a:pPr>
            <a:r>
              <a:rPr lang="tr-TR" sz="2000" i="1"/>
              <a:t>         Geçici kabul rapor tarihinden itibaren 12 (oniki) ay sonra yüklenici  İDARE’ye kesin kabulün yapılması için yazılı olarak başvuruda bulunur.</a:t>
            </a:r>
          </a:p>
          <a:p>
            <a:pPr algn="just" eaLnBrk="1" hangingPunct="1">
              <a:spcBef>
                <a:spcPct val="0"/>
              </a:spcBef>
              <a:buFontTx/>
              <a:buNone/>
            </a:pPr>
            <a:endParaRPr lang="tr-TR" sz="2000" i="1"/>
          </a:p>
          <a:p>
            <a:pPr algn="just" eaLnBrk="1" hangingPunct="1">
              <a:spcBef>
                <a:spcPct val="0"/>
              </a:spcBef>
              <a:buFontTx/>
              <a:buNone/>
            </a:pPr>
            <a:r>
              <a:rPr lang="tr-TR" sz="2000" i="1"/>
              <a:t>        İDARE tarafından İl MEM’e Kesin Kabul Komisyonlarının göreve başlamasını belirten yazı yazılır. Komisyon, Yüklenici temsilcisi ile okulda belirtilen kontrolleri yapar. Herhangi bir eksiklik bulunmaması durumunda 3 nüsha olarak imzalanan muayene kabul evrağının 1 nüshası Okul İdaresinde kalır, diğer 2 nüshası Okul müdürü tarafından İl MEM’e gönderilir.  ( Yüklenici talep ederse bu evrağın fotokopisini alabilir. )</a:t>
            </a:r>
          </a:p>
          <a:p>
            <a:pPr algn="just" eaLnBrk="1" hangingPunct="1">
              <a:spcBef>
                <a:spcPct val="0"/>
              </a:spcBef>
              <a:buFontTx/>
              <a:buNone/>
            </a:pPr>
            <a:r>
              <a:rPr lang="tr-TR" sz="2000" i="1"/>
              <a:t>        İl MEM’de toplanan evraklar topluca İDARE’ye gönderilir.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2" dur="500"/>
                                        <p:tgtEl>
                                          <p:spTgt spid="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randombar(horizontal)">
                                      <p:cBhvr>
                                        <p:cTn id="27" dur="500"/>
                                        <p:tgtEl>
                                          <p:spTgt spid="8">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randombar(horizontal)">
                                      <p:cBhvr>
                                        <p:cTn id="3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2"/>
          <p:cNvSpPr txBox="1">
            <a:spLocks/>
          </p:cNvSpPr>
          <p:nvPr/>
        </p:nvSpPr>
        <p:spPr bwMode="auto">
          <a:xfrm>
            <a:off x="323850" y="404813"/>
            <a:ext cx="69119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a:solidFill>
                  <a:schemeClr val="tx1"/>
                </a:solidFill>
                <a:latin typeface="Candara" charset="0"/>
                <a:ea typeface="ＭＳ Ｐゴシック" charset="0"/>
                <a:cs typeface="Arial" charset="0"/>
              </a:defRPr>
            </a:lvl1pPr>
            <a:lvl2pPr marL="742950" indent="-285750" eaLnBrk="0" hangingPunct="0">
              <a:defRPr>
                <a:solidFill>
                  <a:schemeClr val="tx1"/>
                </a:solidFill>
                <a:latin typeface="Candara" charset="0"/>
                <a:ea typeface="Arial" charset="0"/>
                <a:cs typeface="Arial" charset="0"/>
              </a:defRPr>
            </a:lvl2pPr>
            <a:lvl3pPr marL="1143000" indent="-228600" eaLnBrk="0" hangingPunct="0">
              <a:defRPr>
                <a:solidFill>
                  <a:schemeClr val="tx1"/>
                </a:solidFill>
                <a:latin typeface="Candara" charset="0"/>
                <a:ea typeface="Arial" charset="0"/>
                <a:cs typeface="Arial" charset="0"/>
              </a:defRPr>
            </a:lvl3pPr>
            <a:lvl4pPr marL="1600200" indent="-228600" eaLnBrk="0" hangingPunct="0">
              <a:defRPr>
                <a:solidFill>
                  <a:schemeClr val="tx1"/>
                </a:solidFill>
                <a:latin typeface="Candara" charset="0"/>
                <a:ea typeface="Arial" charset="0"/>
                <a:cs typeface="Arial" charset="0"/>
              </a:defRPr>
            </a:lvl4pPr>
            <a:lvl5pPr marL="2057400" indent="-228600" eaLnBrk="0" hangingPunct="0">
              <a:defRPr>
                <a:solidFill>
                  <a:schemeClr val="tx1"/>
                </a:solidFill>
                <a:latin typeface="Candara" charset="0"/>
                <a:ea typeface="Arial" charset="0"/>
                <a:cs typeface="Arial" charset="0"/>
              </a:defRPr>
            </a:lvl5pPr>
            <a:lvl6pPr marL="2514600" indent="-228600" eaLnBrk="0" fontAlgn="base" hangingPunct="0">
              <a:spcBef>
                <a:spcPct val="0"/>
              </a:spcBef>
              <a:spcAft>
                <a:spcPct val="0"/>
              </a:spcAft>
              <a:defRPr>
                <a:solidFill>
                  <a:schemeClr val="tx1"/>
                </a:solidFill>
                <a:latin typeface="Candara" charset="0"/>
                <a:ea typeface="Arial" charset="0"/>
                <a:cs typeface="Arial" charset="0"/>
              </a:defRPr>
            </a:lvl6pPr>
            <a:lvl7pPr marL="2971800" indent="-228600" eaLnBrk="0" fontAlgn="base" hangingPunct="0">
              <a:spcBef>
                <a:spcPct val="0"/>
              </a:spcBef>
              <a:spcAft>
                <a:spcPct val="0"/>
              </a:spcAft>
              <a:defRPr>
                <a:solidFill>
                  <a:schemeClr val="tx1"/>
                </a:solidFill>
                <a:latin typeface="Candara" charset="0"/>
                <a:ea typeface="Arial" charset="0"/>
                <a:cs typeface="Arial" charset="0"/>
              </a:defRPr>
            </a:lvl7pPr>
            <a:lvl8pPr marL="3429000" indent="-228600" eaLnBrk="0" fontAlgn="base" hangingPunct="0">
              <a:spcBef>
                <a:spcPct val="0"/>
              </a:spcBef>
              <a:spcAft>
                <a:spcPct val="0"/>
              </a:spcAft>
              <a:defRPr>
                <a:solidFill>
                  <a:schemeClr val="tx1"/>
                </a:solidFill>
                <a:latin typeface="Candara" charset="0"/>
                <a:ea typeface="Arial" charset="0"/>
                <a:cs typeface="Arial" charset="0"/>
              </a:defRPr>
            </a:lvl8pPr>
            <a:lvl9pPr marL="3886200" indent="-228600" eaLnBrk="0" fontAlgn="base" hangingPunct="0">
              <a:spcBef>
                <a:spcPct val="0"/>
              </a:spcBef>
              <a:spcAft>
                <a:spcPct val="0"/>
              </a:spcAft>
              <a:defRPr>
                <a:solidFill>
                  <a:schemeClr val="tx1"/>
                </a:solidFill>
                <a:latin typeface="Candara" charset="0"/>
                <a:ea typeface="Arial" charset="0"/>
                <a:cs typeface="Arial" charset="0"/>
              </a:defRPr>
            </a:lvl9pPr>
          </a:lstStyle>
          <a:p>
            <a:pPr eaLnBrk="1" fontAlgn="auto" hangingPunct="1">
              <a:spcBef>
                <a:spcPts val="0"/>
              </a:spcBef>
              <a:spcAft>
                <a:spcPts val="0"/>
              </a:spcAft>
              <a:defRPr/>
            </a:pPr>
            <a:endParaRPr lang="en-US" sz="3600" b="1" dirty="0" smtClean="0">
              <a:solidFill>
                <a:srgbClr val="0070C0"/>
              </a:solidFill>
              <a:effectLst>
                <a:outerShdw blurRad="38100" dist="38100" dir="2700000" algn="tl">
                  <a:srgbClr val="DDDDDD"/>
                </a:outerShdw>
              </a:effectLst>
              <a:latin typeface="Calibri" charset="0"/>
              <a:cs typeface="Calibri" charset="0"/>
            </a:endParaRPr>
          </a:p>
        </p:txBody>
      </p:sp>
      <p:sp>
        <p:nvSpPr>
          <p:cNvPr id="2" name="Metin kutusu 1"/>
          <p:cNvSpPr txBox="1"/>
          <p:nvPr/>
        </p:nvSpPr>
        <p:spPr>
          <a:xfrm>
            <a:off x="1042988" y="188913"/>
            <a:ext cx="7561262" cy="522287"/>
          </a:xfrm>
          <a:prstGeom prst="rect">
            <a:avLst/>
          </a:prstGeom>
          <a:noFill/>
        </p:spPr>
        <p:txBody>
          <a:bodyPr>
            <a:spAutoFit/>
          </a:bodyPr>
          <a:lstStyle/>
          <a:p>
            <a:pPr algn="ctr" eaLnBrk="1" fontAlgn="auto" hangingPunct="1">
              <a:spcAft>
                <a:spcPts val="0"/>
              </a:spcAft>
              <a:defRPr/>
            </a:pPr>
            <a:r>
              <a:rPr lang="tr-TR" sz="2800" b="1" dirty="0">
                <a:solidFill>
                  <a:schemeClr val="bg1"/>
                </a:solidFill>
                <a:effectLst>
                  <a:outerShdw blurRad="38100" dist="38100" dir="2700000" algn="tl">
                    <a:srgbClr val="000000">
                      <a:alpha val="43137"/>
                    </a:srgbClr>
                  </a:outerShdw>
                </a:effectLst>
                <a:latin typeface="+mj-lt"/>
                <a:ea typeface="+mj-ea"/>
                <a:cs typeface="+mj-cs"/>
              </a:rPr>
              <a:t>Komisyon Kimlerden Oluşacak ? (ASİL)</a:t>
            </a:r>
          </a:p>
        </p:txBody>
      </p:sp>
      <p:graphicFrame>
        <p:nvGraphicFramePr>
          <p:cNvPr id="7" name="6 Tablo"/>
          <p:cNvGraphicFramePr>
            <a:graphicFrameLocks noGrp="1"/>
          </p:cNvGraphicFramePr>
          <p:nvPr/>
        </p:nvGraphicFramePr>
        <p:xfrm>
          <a:off x="179512" y="1628800"/>
          <a:ext cx="8784976" cy="3987840"/>
        </p:xfrm>
        <a:graphic>
          <a:graphicData uri="http://schemas.openxmlformats.org/drawingml/2006/table">
            <a:tbl>
              <a:tblPr firstRow="1" bandRow="1">
                <a:tableStyleId>{3C2FFA5D-87B4-456A-9821-1D502468CF0F}</a:tableStyleId>
              </a:tblPr>
              <a:tblGrid>
                <a:gridCol w="2123036"/>
                <a:gridCol w="6661940"/>
              </a:tblGrid>
              <a:tr h="370840">
                <a:tc gridSpan="2">
                  <a:txBody>
                    <a:bodyPr/>
                    <a:lstStyle/>
                    <a:p>
                      <a:pPr algn="ctr"/>
                      <a:r>
                        <a:rPr lang="tr-TR" sz="1800" dirty="0" smtClean="0"/>
                        <a:t>Muayene ve Kabul Komisyonu</a:t>
                      </a:r>
                      <a:r>
                        <a:rPr lang="tr-TR" sz="1800" baseline="0" dirty="0" smtClean="0"/>
                        <a:t> Asil Üyeleri</a:t>
                      </a:r>
                      <a:endParaRPr lang="tr-TR" sz="1800" dirty="0">
                        <a:solidFill>
                          <a:schemeClr val="tx1"/>
                        </a:solidFill>
                      </a:endParaRPr>
                    </a:p>
                  </a:txBody>
                  <a:tcPr/>
                </a:tc>
                <a:tc hMerge="1">
                  <a:txBody>
                    <a:bodyPr/>
                    <a:lstStyle/>
                    <a:p>
                      <a:endParaRPr lang="tr-TR" dirty="0"/>
                    </a:p>
                  </a:txBody>
                  <a:tcPr/>
                </a:tc>
              </a:tr>
              <a:tr h="323840">
                <a:tc>
                  <a:txBody>
                    <a:bodyPr/>
                    <a:lstStyle/>
                    <a:p>
                      <a:pPr algn="ctr"/>
                      <a:r>
                        <a:rPr lang="tr-TR" sz="1200" dirty="0" smtClean="0"/>
                        <a:t>KOMİSYON BAŞKANI</a:t>
                      </a:r>
                      <a:endParaRPr lang="tr-TR" sz="1200" b="1" dirty="0"/>
                    </a:p>
                  </a:txBody>
                  <a:tcPr/>
                </a:tc>
                <a:tc>
                  <a:txBody>
                    <a:bodyPr/>
                    <a:lstStyle/>
                    <a:p>
                      <a:r>
                        <a:rPr lang="tr-TR" sz="1200" u="none" strike="noStrike" dirty="0" smtClean="0"/>
                        <a:t>a)      Okul</a:t>
                      </a:r>
                      <a:r>
                        <a:rPr lang="tr-TR" sz="1200" u="none" strike="noStrike" baseline="0" dirty="0" smtClean="0"/>
                        <a:t> Müdürü</a:t>
                      </a:r>
                    </a:p>
                    <a:p>
                      <a:r>
                        <a:rPr lang="tr-TR" sz="1200" u="none" strike="noStrike" baseline="0" dirty="0" smtClean="0"/>
                        <a:t>b)      Okul Müdürlüğüne Vekalet Eden Kişi</a:t>
                      </a:r>
                      <a:endParaRPr lang="tr-TR" sz="1200" dirty="0"/>
                    </a:p>
                  </a:txBody>
                  <a:tcPr/>
                </a:tc>
              </a:tr>
              <a:tr h="325160">
                <a:tc>
                  <a:txBody>
                    <a:bodyPr/>
                    <a:lstStyle/>
                    <a:p>
                      <a:pPr marL="342900" indent="-342900" algn="ctr">
                        <a:buNone/>
                      </a:pPr>
                      <a:r>
                        <a:rPr lang="tr-TR" sz="1200" dirty="0" smtClean="0"/>
                        <a:t>1.Üye</a:t>
                      </a:r>
                      <a:endParaRPr lang="tr-TR" sz="1200" b="1" dirty="0"/>
                    </a:p>
                  </a:txBody>
                  <a:tcPr anchor="ctr"/>
                </a:tc>
                <a:tc>
                  <a:txBody>
                    <a:bodyPr/>
                    <a:lstStyle/>
                    <a:p>
                      <a:pPr marL="342900" indent="-342900">
                        <a:buNone/>
                      </a:pPr>
                      <a:r>
                        <a:rPr lang="tr-TR" sz="1200" u="none" strike="noStrike" dirty="0" smtClean="0"/>
                        <a:t>         Müdür Yardımcısı </a:t>
                      </a:r>
                      <a:endParaRPr lang="tr-TR" sz="1200" dirty="0"/>
                    </a:p>
                  </a:txBody>
                  <a:tcPr/>
                </a:tc>
              </a:tr>
              <a:tr h="370840">
                <a:tc>
                  <a:txBody>
                    <a:bodyPr/>
                    <a:lstStyle/>
                    <a:p>
                      <a:pPr algn="ctr"/>
                      <a:r>
                        <a:rPr lang="tr-TR" sz="1200" dirty="0" smtClean="0"/>
                        <a:t>2.Üye</a:t>
                      </a:r>
                      <a:endParaRPr lang="tr-TR" sz="1200" b="1" dirty="0"/>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u="none" strike="noStrike" dirty="0" smtClean="0"/>
                        <a:t>İl MEM İnşaat ve Emlak Bölümden Mühendis*</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u="none" strike="noStrike" dirty="0" smtClean="0"/>
                        <a:t>Çevre ve Şehircilik İl Müdürlüğünden Mühendis**</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u="none" strike="noStrike" dirty="0" smtClean="0"/>
                        <a:t>İl Özel İdaresi Mühendis***</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dirty="0" smtClean="0"/>
                        <a:t>Okul Bilişim Teknolojisi </a:t>
                      </a:r>
                      <a:r>
                        <a:rPr lang="tr-TR" sz="1200" dirty="0" err="1" smtClean="0"/>
                        <a:t>Formatör</a:t>
                      </a:r>
                      <a:r>
                        <a:rPr lang="tr-TR" sz="1200" dirty="0" smtClean="0"/>
                        <a:t> Öğretmeni</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dirty="0" smtClean="0"/>
                        <a:t>Okul Bilişim Teknolojisi Öğretmeni</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dirty="0" smtClean="0"/>
                        <a:t>İl veya İlçe Milli Eğitim Müdürlüğü tarafından görevlendirilen Bilişim Teknolojileri / Elektrik / Elektronik branşından TEKNİK öğretmen</a:t>
                      </a:r>
                      <a:endParaRPr lang="tr-TR" sz="1200" dirty="0"/>
                    </a:p>
                  </a:txBody>
                  <a:tcPr/>
                </a:tc>
              </a:tr>
              <a:tr h="370840">
                <a:tc>
                  <a:txBody>
                    <a:bodyPr/>
                    <a:lstStyle/>
                    <a:p>
                      <a:pPr algn="ctr"/>
                      <a:r>
                        <a:rPr lang="tr-TR" sz="1200" dirty="0" smtClean="0"/>
                        <a:t>3.Üye</a:t>
                      </a:r>
                      <a:endParaRPr lang="tr-TR" sz="1200" b="1" dirty="0"/>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u="none" strike="noStrike" dirty="0" err="1" smtClean="0"/>
                        <a:t>aİl</a:t>
                      </a:r>
                      <a:r>
                        <a:rPr lang="tr-TR" sz="1200" u="none" strike="noStrike" dirty="0" smtClean="0"/>
                        <a:t> MEM İnşaat ve Emlak Bölümden Mühendis*</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u="none" strike="noStrike" dirty="0" smtClean="0"/>
                        <a:t>Çevre ve Şehircilik İl Müdürlüğünden Mühendis**</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dirty="0" smtClean="0"/>
                        <a:t>Okul Bilişim Teknolojisi </a:t>
                      </a:r>
                      <a:r>
                        <a:rPr lang="tr-TR" sz="1200" dirty="0" err="1" smtClean="0"/>
                        <a:t>Formatör</a:t>
                      </a:r>
                      <a:r>
                        <a:rPr lang="tr-TR" sz="1200" dirty="0" smtClean="0"/>
                        <a:t> Öğretmeni</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dirty="0" smtClean="0"/>
                        <a:t>Okul Bilişim Teknolojisi Öğretmeni</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dirty="0" smtClean="0"/>
                        <a:t>İl veya İlçe Milli Eğitim Müdürlüğü tarafından görevlendirilen Bilişim Teknolojileri / Elektrik / Elektronik branşından TEKNİK öğretmen</a:t>
                      </a:r>
                      <a:endParaRPr lang="tr-TR" sz="1200" dirty="0"/>
                    </a:p>
                  </a:txBody>
                  <a:tcPr/>
                </a:tc>
              </a:tr>
              <a:tr h="226824">
                <a:tc>
                  <a:txBody>
                    <a:bodyPr/>
                    <a:lstStyle/>
                    <a:p>
                      <a:pPr algn="ctr"/>
                      <a:r>
                        <a:rPr lang="tr-TR" sz="1200" dirty="0" smtClean="0"/>
                        <a:t>4.Üye</a:t>
                      </a:r>
                      <a:endParaRPr lang="tr-TR" sz="12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u="none" strike="noStrike" dirty="0" smtClean="0"/>
                        <a:t> İl / İlçe </a:t>
                      </a:r>
                      <a:r>
                        <a:rPr lang="tr-TR" sz="1200" u="none" strike="noStrike" dirty="0" err="1" smtClean="0"/>
                        <a:t>MEM’de</a:t>
                      </a:r>
                      <a:r>
                        <a:rPr lang="tr-TR" sz="1200" u="none" strike="noStrike" dirty="0" smtClean="0"/>
                        <a:t> görevli</a:t>
                      </a:r>
                      <a:r>
                        <a:rPr lang="tr-TR" sz="1200" u="none" strike="noStrike" baseline="0" dirty="0" smtClean="0"/>
                        <a:t> Eğitici BT </a:t>
                      </a:r>
                      <a:r>
                        <a:rPr lang="tr-TR" sz="1200" u="none" strike="noStrike" baseline="0" dirty="0" err="1" smtClean="0"/>
                        <a:t>Formatör</a:t>
                      </a:r>
                      <a:r>
                        <a:rPr lang="tr-TR" sz="1200" u="none" strike="noStrike" baseline="0" dirty="0" smtClean="0"/>
                        <a:t> Öğretmeni</a:t>
                      </a:r>
                      <a:endParaRPr lang="tr-TR" sz="1200" dirty="0"/>
                    </a:p>
                  </a:txBody>
                  <a:tcPr/>
                </a:tc>
              </a:tr>
            </a:tbl>
          </a:graphicData>
        </a:graphic>
      </p:graphicFrame>
      <p:sp>
        <p:nvSpPr>
          <p:cNvPr id="8" name="7 Dikdörtgen"/>
          <p:cNvSpPr>
            <a:spLocks noChangeArrowheads="1"/>
          </p:cNvSpPr>
          <p:nvPr/>
        </p:nvSpPr>
        <p:spPr bwMode="auto">
          <a:xfrm>
            <a:off x="107950" y="927100"/>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tr-TR" sz="1400">
                <a:cs typeface="Calibri" panose="020F0502020204030204" pitchFamily="34" charset="0"/>
              </a:rPr>
              <a:t>    Muayene ve Kabul Komisyonları 1 (bir) Başkan ve 4 (dört) Üye olmak üzere en az 5 (beş) </a:t>
            </a:r>
            <a:r>
              <a:rPr lang="tr-TR" sz="1400" u="sng">
                <a:cs typeface="Calibri" panose="020F0502020204030204" pitchFamily="34" charset="0"/>
              </a:rPr>
              <a:t>ASİL</a:t>
            </a:r>
            <a:r>
              <a:rPr lang="tr-TR" sz="1400">
                <a:cs typeface="Calibri" panose="020F0502020204030204" pitchFamily="34" charset="0"/>
              </a:rPr>
              <a:t> üyeden oluşturulacaktır.</a:t>
            </a:r>
          </a:p>
        </p:txBody>
      </p:sp>
      <p:sp>
        <p:nvSpPr>
          <p:cNvPr id="9" name="8 Dikdörtgen"/>
          <p:cNvSpPr>
            <a:spLocks noChangeArrowheads="1"/>
          </p:cNvSpPr>
          <p:nvPr/>
        </p:nvSpPr>
        <p:spPr bwMode="auto">
          <a:xfrm>
            <a:off x="107950" y="1249363"/>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tr-TR" sz="1400">
                <a:cs typeface="Calibri" panose="020F0502020204030204" pitchFamily="34" charset="0"/>
              </a:rPr>
              <a:t>    Muayene ve Kabul Komisyonlarını oluşturma yetkisi resmi yazı ile İl/İlçe Milli Eğitim Müdürlüğüne verilecektir.</a:t>
            </a:r>
          </a:p>
        </p:txBody>
      </p:sp>
      <p:sp>
        <p:nvSpPr>
          <p:cNvPr id="10" name="9 Dikdörtgen"/>
          <p:cNvSpPr>
            <a:spLocks noChangeArrowheads="1"/>
          </p:cNvSpPr>
          <p:nvPr/>
        </p:nvSpPr>
        <p:spPr bwMode="auto">
          <a:xfrm>
            <a:off x="107950" y="5770563"/>
            <a:ext cx="61198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tr-TR" sz="1100" i="1">
                <a:cs typeface="Calibri" panose="020F0502020204030204" pitchFamily="34" charset="0"/>
              </a:rPr>
              <a:t>       Tabloda yer alan öncelik sırasına uyularak görevlendirme yapılacaktır. </a:t>
            </a:r>
            <a:endParaRPr lang="tr-TR" sz="1100" i="1"/>
          </a:p>
        </p:txBody>
      </p:sp>
      <p:sp>
        <p:nvSpPr>
          <p:cNvPr id="29704" name="11 Slayt Numarası Yer Tutucusu"/>
          <p:cNvSpPr>
            <a:spLocks noGrp="1"/>
          </p:cNvSpPr>
          <p:nvPr>
            <p:ph type="sldNum" sz="quarter" idx="12"/>
          </p:nvPr>
        </p:nvSpPr>
        <p:spPr bwMode="auto">
          <a:xfrm>
            <a:off x="6759575" y="6448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391ACF-FA74-42ED-AF20-58CA9B0AC272}" type="slidenum">
              <a:rPr lang="tr-TR" sz="1200">
                <a:solidFill>
                  <a:srgbClr val="898989"/>
                </a:solidFill>
              </a:rPr>
              <a:pPr>
                <a:spcBef>
                  <a:spcPct val="0"/>
                </a:spcBef>
                <a:buFontTx/>
                <a:buNone/>
              </a:pPr>
              <a:t>19</a:t>
            </a:fld>
            <a:endParaRPr lang="tr-TR" sz="1200">
              <a:solidFill>
                <a:srgbClr val="898989"/>
              </a:solidFill>
            </a:endParaRPr>
          </a:p>
        </p:txBody>
      </p:sp>
      <p:sp>
        <p:nvSpPr>
          <p:cNvPr id="5" name="Dikdörtgen 4"/>
          <p:cNvSpPr>
            <a:spLocks noChangeArrowheads="1"/>
          </p:cNvSpPr>
          <p:nvPr/>
        </p:nvSpPr>
        <p:spPr bwMode="auto">
          <a:xfrm>
            <a:off x="107950" y="6021388"/>
            <a:ext cx="106568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ctr" hangingPunct="1">
              <a:spcBef>
                <a:spcPct val="0"/>
              </a:spcBef>
            </a:pPr>
            <a:r>
              <a:rPr lang="tr-TR" sz="1100"/>
              <a:t>İl MEM lerin İnşaat ve Emlak Bölümlerinde görev yapan branşı mimar, elektrik, elektronik yada  bilgisayar olan mühendislerden görevlendirilecektir.</a:t>
            </a:r>
            <a:endParaRPr lang="tr-TR" sz="1100" i="1">
              <a:solidFill>
                <a:srgbClr val="000000"/>
              </a:solidFill>
              <a:latin typeface="Times New Roman" panose="02020603050405020304" pitchFamily="18" charset="0"/>
            </a:endParaRPr>
          </a:p>
        </p:txBody>
      </p:sp>
      <p:sp>
        <p:nvSpPr>
          <p:cNvPr id="13" name="Dikdörtgen 12"/>
          <p:cNvSpPr>
            <a:spLocks noChangeArrowheads="1"/>
          </p:cNvSpPr>
          <p:nvPr/>
        </p:nvSpPr>
        <p:spPr bwMode="auto">
          <a:xfrm>
            <a:off x="107950" y="6237288"/>
            <a:ext cx="9036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ctr" hangingPunct="1">
              <a:spcBef>
                <a:spcPct val="0"/>
              </a:spcBef>
            </a:pPr>
            <a:r>
              <a:rPr lang="tr-TR" sz="1100"/>
              <a:t>Çevre ve Şehircilik İl Müdürlüklerinde görev yapan ve branşı elektrik, elektronik yada bilgisayar olan mühendislerden görevlendirme yapılabilecektir.</a:t>
            </a:r>
          </a:p>
        </p:txBody>
      </p:sp>
      <p:sp>
        <p:nvSpPr>
          <p:cNvPr id="14" name="Dikdörtgen 13"/>
          <p:cNvSpPr>
            <a:spLocks noChangeArrowheads="1"/>
          </p:cNvSpPr>
          <p:nvPr/>
        </p:nvSpPr>
        <p:spPr bwMode="auto">
          <a:xfrm>
            <a:off x="107950" y="6524625"/>
            <a:ext cx="8785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ctr" hangingPunct="1">
              <a:spcBef>
                <a:spcPct val="0"/>
              </a:spcBef>
            </a:pPr>
            <a:r>
              <a:rPr lang="tr-TR" sz="1100"/>
              <a:t>İl Özel İdarelerinde görev yapan ve branşı elektrik, elektronik yada bilgisayar olan mühendislerden görevlendirilme yapılabilecektir.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randombar(horizont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5"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6 Slayt Numarası Yer Tutucusu"/>
          <p:cNvSpPr>
            <a:spLocks noGrp="1"/>
          </p:cNvSpPr>
          <p:nvPr>
            <p:ph type="sldNum" sz="quarter" idx="12"/>
          </p:nvPr>
        </p:nvSpPr>
        <p:spPr bwMode="auto">
          <a:xfrm>
            <a:off x="8521700" y="6356350"/>
            <a:ext cx="3714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78AD4FC-1172-47FC-8282-CA11288ED32D}" type="slidenum">
              <a:rPr lang="tr-TR" sz="1200">
                <a:solidFill>
                  <a:srgbClr val="898989"/>
                </a:solidFill>
              </a:rPr>
              <a:pPr>
                <a:spcBef>
                  <a:spcPct val="0"/>
                </a:spcBef>
                <a:buFontTx/>
                <a:buNone/>
              </a:pPr>
              <a:t>2</a:t>
            </a:fld>
            <a:endParaRPr lang="tr-TR" sz="1200">
              <a:solidFill>
                <a:srgbClr val="898989"/>
              </a:solidFill>
            </a:endParaRPr>
          </a:p>
        </p:txBody>
      </p:sp>
      <p:pic>
        <p:nvPicPr>
          <p:cNvPr id="8"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2349500"/>
            <a:ext cx="2159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619500"/>
            <a:ext cx="158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767138"/>
            <a:ext cx="2095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noChangeArrowheads="1"/>
          </p:cNvPicPr>
          <p:nvPr/>
        </p:nvPicPr>
        <p:blipFill>
          <a:blip r:embed="rId5">
            <a:extLst>
              <a:ext uri="{28A0092B-C50C-407E-A947-70E740481C1C}">
                <a14:useLocalDpi xmlns:a14="http://schemas.microsoft.com/office/drawing/2010/main" val="0"/>
              </a:ext>
            </a:extLst>
          </a:blip>
          <a:srcRect t="16434"/>
          <a:stretch>
            <a:fillRect/>
          </a:stretch>
        </p:blipFill>
        <p:spPr bwMode="auto">
          <a:xfrm>
            <a:off x="2843213" y="5480050"/>
            <a:ext cx="324167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3573463"/>
            <a:ext cx="17907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3500438"/>
            <a:ext cx="97631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7513" y="2890838"/>
            <a:ext cx="2268537"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535609">
            <a:off x="811213" y="3370263"/>
            <a:ext cx="1806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7563" y="2781300"/>
            <a:ext cx="14763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2205038"/>
            <a:ext cx="131921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3213" y="1196975"/>
            <a:ext cx="2881312"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20 Bükülü Ok"/>
          <p:cNvSpPr/>
          <p:nvPr/>
        </p:nvSpPr>
        <p:spPr>
          <a:xfrm>
            <a:off x="5651500" y="4076700"/>
            <a:ext cx="649288" cy="720725"/>
          </a:xfrm>
          <a:prstGeom prst="bentArrow">
            <a:avLst>
              <a:gd name="adj1" fmla="val 14657"/>
              <a:gd name="adj2" fmla="val 22702"/>
              <a:gd name="adj3" fmla="val 27298"/>
              <a:gd name="adj4" fmla="val 38004"/>
            </a:avLst>
          </a:prstGeom>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endParaRPr lang="tr-TR">
              <a:solidFill>
                <a:schemeClr val="tx1"/>
              </a:solidFill>
            </a:endParaRPr>
          </a:p>
        </p:txBody>
      </p:sp>
      <p:sp>
        <p:nvSpPr>
          <p:cNvPr id="22" name="21 Bükülü Ok"/>
          <p:cNvSpPr/>
          <p:nvPr/>
        </p:nvSpPr>
        <p:spPr>
          <a:xfrm flipV="1">
            <a:off x="5651500" y="2781300"/>
            <a:ext cx="649288" cy="655638"/>
          </a:xfrm>
          <a:prstGeom prst="bentArrow">
            <a:avLst>
              <a:gd name="adj1" fmla="val 14657"/>
              <a:gd name="adj2" fmla="val 22702"/>
              <a:gd name="adj3" fmla="val 27298"/>
              <a:gd name="adj4" fmla="val 38004"/>
            </a:avLst>
          </a:prstGeom>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endParaRPr lang="tr-TR">
              <a:solidFill>
                <a:schemeClr val="tx1"/>
              </a:solidFill>
            </a:endParaRPr>
          </a:p>
        </p:txBody>
      </p:sp>
      <p:sp>
        <p:nvSpPr>
          <p:cNvPr id="23" name="6 Dikdörtgen"/>
          <p:cNvSpPr>
            <a:spLocks noChangeArrowheads="1"/>
          </p:cNvSpPr>
          <p:nvPr/>
        </p:nvSpPr>
        <p:spPr bwMode="auto">
          <a:xfrm rot="2730495">
            <a:off x="5788025" y="2754313"/>
            <a:ext cx="719138" cy="277812"/>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spAutoFit/>
          </a:bodyPr>
          <a:lstStyle/>
          <a:p>
            <a:pPr algn="ctr" eaLnBrk="1" fontAlgn="auto" hangingPunct="1">
              <a:spcBef>
                <a:spcPts val="0"/>
              </a:spcBef>
              <a:spcAft>
                <a:spcPts val="0"/>
              </a:spcAft>
              <a:defRPr/>
            </a:pPr>
            <a:r>
              <a:rPr lang="tr-TR" sz="1200" b="1" dirty="0">
                <a:cs typeface="Calibri" pitchFamily="34" charset="0"/>
              </a:rPr>
              <a:t>İntranet</a:t>
            </a:r>
          </a:p>
        </p:txBody>
      </p:sp>
      <p:sp>
        <p:nvSpPr>
          <p:cNvPr id="24" name="6 Dikdörtgen"/>
          <p:cNvSpPr>
            <a:spLocks noChangeArrowheads="1"/>
          </p:cNvSpPr>
          <p:nvPr/>
        </p:nvSpPr>
        <p:spPr bwMode="auto">
          <a:xfrm rot="19277078">
            <a:off x="5788025" y="4487863"/>
            <a:ext cx="720725" cy="27622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spAutoFit/>
          </a:bodyPr>
          <a:lstStyle/>
          <a:p>
            <a:pPr algn="ctr" eaLnBrk="1" fontAlgn="auto" hangingPunct="1">
              <a:spcBef>
                <a:spcPts val="0"/>
              </a:spcBef>
              <a:spcAft>
                <a:spcPts val="0"/>
              </a:spcAft>
              <a:defRPr/>
            </a:pPr>
            <a:r>
              <a:rPr lang="tr-TR" sz="1200" b="1" dirty="0">
                <a:cs typeface="Calibri" pitchFamily="34" charset="0"/>
              </a:rPr>
              <a:t>İntranet</a:t>
            </a:r>
          </a:p>
        </p:txBody>
      </p:sp>
      <p:sp>
        <p:nvSpPr>
          <p:cNvPr id="25" name="24 Bükülü Ok"/>
          <p:cNvSpPr/>
          <p:nvPr/>
        </p:nvSpPr>
        <p:spPr>
          <a:xfrm flipH="1">
            <a:off x="4284663" y="4005263"/>
            <a:ext cx="647700" cy="719137"/>
          </a:xfrm>
          <a:prstGeom prst="bentArrow">
            <a:avLst>
              <a:gd name="adj1" fmla="val 14657"/>
              <a:gd name="adj2" fmla="val 22702"/>
              <a:gd name="adj3" fmla="val 27298"/>
              <a:gd name="adj4" fmla="val 38004"/>
            </a:avLst>
          </a:prstGeom>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endParaRPr lang="tr-TR">
              <a:solidFill>
                <a:schemeClr val="tx1"/>
              </a:solidFill>
            </a:endParaRPr>
          </a:p>
        </p:txBody>
      </p:sp>
      <p:sp>
        <p:nvSpPr>
          <p:cNvPr id="26" name="25 Bükülü Ok"/>
          <p:cNvSpPr/>
          <p:nvPr/>
        </p:nvSpPr>
        <p:spPr>
          <a:xfrm flipH="1" flipV="1">
            <a:off x="4284663" y="2781300"/>
            <a:ext cx="647700" cy="800100"/>
          </a:xfrm>
          <a:prstGeom prst="bentArrow">
            <a:avLst>
              <a:gd name="adj1" fmla="val 14657"/>
              <a:gd name="adj2" fmla="val 22702"/>
              <a:gd name="adj3" fmla="val 27298"/>
              <a:gd name="adj4" fmla="val 38004"/>
            </a:avLst>
          </a:prstGeom>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endParaRPr lang="tr-TR">
              <a:solidFill>
                <a:schemeClr val="tx1"/>
              </a:solidFill>
            </a:endParaRPr>
          </a:p>
        </p:txBody>
      </p:sp>
      <p:sp>
        <p:nvSpPr>
          <p:cNvPr id="27" name="6 Dikdörtgen"/>
          <p:cNvSpPr>
            <a:spLocks noChangeArrowheads="1"/>
          </p:cNvSpPr>
          <p:nvPr/>
        </p:nvSpPr>
        <p:spPr bwMode="auto">
          <a:xfrm rot="2376441">
            <a:off x="4073525" y="4419600"/>
            <a:ext cx="720725" cy="27622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spAutoFit/>
          </a:bodyPr>
          <a:lstStyle/>
          <a:p>
            <a:pPr algn="ctr" eaLnBrk="1" fontAlgn="auto" hangingPunct="1">
              <a:spcBef>
                <a:spcPts val="0"/>
              </a:spcBef>
              <a:spcAft>
                <a:spcPts val="0"/>
              </a:spcAft>
              <a:defRPr/>
            </a:pPr>
            <a:r>
              <a:rPr lang="tr-TR" sz="1200" b="1" dirty="0">
                <a:cs typeface="Calibri" pitchFamily="34" charset="0"/>
              </a:rPr>
              <a:t>İnternet</a:t>
            </a:r>
          </a:p>
        </p:txBody>
      </p:sp>
      <p:sp>
        <p:nvSpPr>
          <p:cNvPr id="28" name="6 Dikdörtgen"/>
          <p:cNvSpPr>
            <a:spLocks noChangeArrowheads="1"/>
          </p:cNvSpPr>
          <p:nvPr/>
        </p:nvSpPr>
        <p:spPr bwMode="auto">
          <a:xfrm rot="19137221">
            <a:off x="4067175" y="2949575"/>
            <a:ext cx="720725" cy="277813"/>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spAutoFit/>
          </a:bodyPr>
          <a:lstStyle/>
          <a:p>
            <a:pPr algn="ctr" eaLnBrk="1" fontAlgn="auto" hangingPunct="1">
              <a:spcBef>
                <a:spcPts val="0"/>
              </a:spcBef>
              <a:spcAft>
                <a:spcPts val="0"/>
              </a:spcAft>
              <a:defRPr/>
            </a:pPr>
            <a:r>
              <a:rPr lang="tr-TR" sz="1200" b="1" dirty="0">
                <a:cs typeface="Calibri" pitchFamily="34" charset="0"/>
              </a:rPr>
              <a:t>İnternet</a:t>
            </a:r>
          </a:p>
        </p:txBody>
      </p:sp>
      <p:sp>
        <p:nvSpPr>
          <p:cNvPr id="29" name="28 Dikdörtgen"/>
          <p:cNvSpPr/>
          <p:nvPr/>
        </p:nvSpPr>
        <p:spPr>
          <a:xfrm>
            <a:off x="2771775" y="179388"/>
            <a:ext cx="3929063" cy="585787"/>
          </a:xfrm>
          <a:prstGeom prst="rect">
            <a:avLst/>
          </a:prstGeom>
        </p:spPr>
        <p:txBody>
          <a:bodyPr wrap="none">
            <a:spAutoFit/>
          </a:bodyPr>
          <a:lstStyle/>
          <a:p>
            <a:pPr eaLnBrk="1" fontAlgn="auto" hangingPunct="1">
              <a:spcBef>
                <a:spcPts val="0"/>
              </a:spcBef>
              <a:spcAft>
                <a:spcPts val="0"/>
              </a:spcAft>
              <a:defRPr/>
            </a:pPr>
            <a:r>
              <a:rPr lang="tr-TR" sz="3200" b="1" dirty="0">
                <a:solidFill>
                  <a:schemeClr val="bg1"/>
                </a:solidFill>
                <a:effectLst>
                  <a:outerShdw blurRad="38100" dist="38100" dir="2700000" algn="tl">
                    <a:srgbClr val="000000">
                      <a:alpha val="43137"/>
                    </a:srgbClr>
                  </a:outerShdw>
                </a:effectLst>
                <a:cs typeface="Calibri" pitchFamily="34" charset="0"/>
              </a:rPr>
              <a:t>Örnek Erişim Altyapısı</a:t>
            </a:r>
          </a:p>
        </p:txBody>
      </p:sp>
      <p:pic>
        <p:nvPicPr>
          <p:cNvPr id="9239" name="29 Resim" descr="FATIH-LOGO.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4288" y="6361113"/>
            <a:ext cx="741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linds(horizontal)">
                                      <p:cBhvr>
                                        <p:cTn id="29" dur="500"/>
                                        <p:tgtEl>
                                          <p:spTgt spid="23"/>
                                        </p:tgtEl>
                                      </p:cBhvr>
                                    </p:animEffect>
                                  </p:childTnLst>
                                </p:cTn>
                              </p:par>
                              <p:par>
                                <p:cTn id="30" presetID="3" presetClass="entr" presetSubtype="1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par>
                                <p:cTn id="33" presetID="3" presetClass="entr" presetSubtype="1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par>
                                <p:cTn id="36" presetID="3" presetClass="entr" presetSubtype="1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par>
                                <p:cTn id="39" presetID="3" presetClass="entr" presetSubtype="1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linds(horizontal)">
                                      <p:cBhvr>
                                        <p:cTn id="41" dur="500"/>
                                        <p:tgtEl>
                                          <p:spTgt spid="24"/>
                                        </p:tgtEl>
                                      </p:cBhvr>
                                    </p:animEffect>
                                  </p:childTnLst>
                                </p:cTn>
                              </p:par>
                              <p:par>
                                <p:cTn id="42" presetID="3" presetClass="entr" presetSubtype="1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linds(horizontal)">
                                      <p:cBhvr>
                                        <p:cTn id="49" dur="500"/>
                                        <p:tgtEl>
                                          <p:spTgt spid="26"/>
                                        </p:tgtEl>
                                      </p:cBhvr>
                                    </p:animEffect>
                                  </p:childTnLst>
                                </p:cTn>
                              </p:par>
                              <p:par>
                                <p:cTn id="50" presetID="3" presetClass="entr" presetSubtype="1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par>
                                <p:cTn id="53" presetID="3" presetClass="entr" presetSubtype="1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par>
                                <p:cTn id="56" presetID="3" presetClass="entr" presetSubtype="1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linds(horizontal)">
                                      <p:cBhvr>
                                        <p:cTn id="58" dur="500"/>
                                        <p:tgtEl>
                                          <p:spTgt spid="25"/>
                                        </p:tgtEl>
                                      </p:cBhvr>
                                    </p:animEffect>
                                  </p:childTnLst>
                                </p:cTn>
                              </p:par>
                              <p:par>
                                <p:cTn id="59" presetID="3" presetClass="entr" presetSubtype="1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linds(horizontal)">
                                      <p:cBhvr>
                                        <p:cTn id="61" dur="500"/>
                                        <p:tgtEl>
                                          <p:spTgt spid="27"/>
                                        </p:tgtEl>
                                      </p:cBhvr>
                                    </p:animEffect>
                                  </p:childTnLst>
                                </p:cTn>
                              </p:par>
                              <p:par>
                                <p:cTn id="62" presetID="3" presetClass="entr" presetSubtype="1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linds(horizontal)">
                                      <p:cBhvr>
                                        <p:cTn id="64" dur="500"/>
                                        <p:tgtEl>
                                          <p:spTgt spid="18"/>
                                        </p:tgtEl>
                                      </p:cBhvr>
                                    </p:animEffect>
                                  </p:childTnLst>
                                </p:cTn>
                              </p:par>
                              <p:par>
                                <p:cTn id="65" presetID="3" presetClass="entr" presetSubtype="10"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par>
                                <p:cTn id="68" presetID="3" presetClass="entr" presetSubtype="1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linds(horizontal)">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2"/>
          <p:cNvSpPr txBox="1">
            <a:spLocks/>
          </p:cNvSpPr>
          <p:nvPr/>
        </p:nvSpPr>
        <p:spPr bwMode="auto">
          <a:xfrm>
            <a:off x="323850" y="404813"/>
            <a:ext cx="69119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a:solidFill>
                  <a:schemeClr val="tx1"/>
                </a:solidFill>
                <a:latin typeface="Candara" charset="0"/>
                <a:ea typeface="ＭＳ Ｐゴシック" charset="0"/>
                <a:cs typeface="Arial" charset="0"/>
              </a:defRPr>
            </a:lvl1pPr>
            <a:lvl2pPr marL="742950" indent="-285750" eaLnBrk="0" hangingPunct="0">
              <a:defRPr>
                <a:solidFill>
                  <a:schemeClr val="tx1"/>
                </a:solidFill>
                <a:latin typeface="Candara" charset="0"/>
                <a:ea typeface="Arial" charset="0"/>
                <a:cs typeface="Arial" charset="0"/>
              </a:defRPr>
            </a:lvl2pPr>
            <a:lvl3pPr marL="1143000" indent="-228600" eaLnBrk="0" hangingPunct="0">
              <a:defRPr>
                <a:solidFill>
                  <a:schemeClr val="tx1"/>
                </a:solidFill>
                <a:latin typeface="Candara" charset="0"/>
                <a:ea typeface="Arial" charset="0"/>
                <a:cs typeface="Arial" charset="0"/>
              </a:defRPr>
            </a:lvl3pPr>
            <a:lvl4pPr marL="1600200" indent="-228600" eaLnBrk="0" hangingPunct="0">
              <a:defRPr>
                <a:solidFill>
                  <a:schemeClr val="tx1"/>
                </a:solidFill>
                <a:latin typeface="Candara" charset="0"/>
                <a:ea typeface="Arial" charset="0"/>
                <a:cs typeface="Arial" charset="0"/>
              </a:defRPr>
            </a:lvl4pPr>
            <a:lvl5pPr marL="2057400" indent="-228600" eaLnBrk="0" hangingPunct="0">
              <a:defRPr>
                <a:solidFill>
                  <a:schemeClr val="tx1"/>
                </a:solidFill>
                <a:latin typeface="Candara" charset="0"/>
                <a:ea typeface="Arial" charset="0"/>
                <a:cs typeface="Arial" charset="0"/>
              </a:defRPr>
            </a:lvl5pPr>
            <a:lvl6pPr marL="2514600" indent="-228600" eaLnBrk="0" fontAlgn="base" hangingPunct="0">
              <a:spcBef>
                <a:spcPct val="0"/>
              </a:spcBef>
              <a:spcAft>
                <a:spcPct val="0"/>
              </a:spcAft>
              <a:defRPr>
                <a:solidFill>
                  <a:schemeClr val="tx1"/>
                </a:solidFill>
                <a:latin typeface="Candara" charset="0"/>
                <a:ea typeface="Arial" charset="0"/>
                <a:cs typeface="Arial" charset="0"/>
              </a:defRPr>
            </a:lvl6pPr>
            <a:lvl7pPr marL="2971800" indent="-228600" eaLnBrk="0" fontAlgn="base" hangingPunct="0">
              <a:spcBef>
                <a:spcPct val="0"/>
              </a:spcBef>
              <a:spcAft>
                <a:spcPct val="0"/>
              </a:spcAft>
              <a:defRPr>
                <a:solidFill>
                  <a:schemeClr val="tx1"/>
                </a:solidFill>
                <a:latin typeface="Candara" charset="0"/>
                <a:ea typeface="Arial" charset="0"/>
                <a:cs typeface="Arial" charset="0"/>
              </a:defRPr>
            </a:lvl7pPr>
            <a:lvl8pPr marL="3429000" indent="-228600" eaLnBrk="0" fontAlgn="base" hangingPunct="0">
              <a:spcBef>
                <a:spcPct val="0"/>
              </a:spcBef>
              <a:spcAft>
                <a:spcPct val="0"/>
              </a:spcAft>
              <a:defRPr>
                <a:solidFill>
                  <a:schemeClr val="tx1"/>
                </a:solidFill>
                <a:latin typeface="Candara" charset="0"/>
                <a:ea typeface="Arial" charset="0"/>
                <a:cs typeface="Arial" charset="0"/>
              </a:defRPr>
            </a:lvl8pPr>
            <a:lvl9pPr marL="3886200" indent="-228600" eaLnBrk="0" fontAlgn="base" hangingPunct="0">
              <a:spcBef>
                <a:spcPct val="0"/>
              </a:spcBef>
              <a:spcAft>
                <a:spcPct val="0"/>
              </a:spcAft>
              <a:defRPr>
                <a:solidFill>
                  <a:schemeClr val="tx1"/>
                </a:solidFill>
                <a:latin typeface="Candara" charset="0"/>
                <a:ea typeface="Arial" charset="0"/>
                <a:cs typeface="Arial" charset="0"/>
              </a:defRPr>
            </a:lvl9pPr>
          </a:lstStyle>
          <a:p>
            <a:pPr eaLnBrk="1" fontAlgn="auto" hangingPunct="1">
              <a:spcBef>
                <a:spcPts val="0"/>
              </a:spcBef>
              <a:spcAft>
                <a:spcPts val="0"/>
              </a:spcAft>
              <a:defRPr/>
            </a:pPr>
            <a:endParaRPr lang="en-US" sz="3600" b="1" dirty="0" smtClean="0">
              <a:solidFill>
                <a:srgbClr val="0070C0"/>
              </a:solidFill>
              <a:effectLst>
                <a:outerShdw blurRad="38100" dist="38100" dir="2700000" algn="tl">
                  <a:srgbClr val="DDDDDD"/>
                </a:outerShdw>
              </a:effectLst>
              <a:latin typeface="Calibri" charset="0"/>
              <a:cs typeface="Calibri" charset="0"/>
            </a:endParaRPr>
          </a:p>
        </p:txBody>
      </p:sp>
      <p:sp>
        <p:nvSpPr>
          <p:cNvPr id="2" name="Metin kutusu 1"/>
          <p:cNvSpPr txBox="1"/>
          <p:nvPr/>
        </p:nvSpPr>
        <p:spPr>
          <a:xfrm>
            <a:off x="1042988" y="188913"/>
            <a:ext cx="7921625" cy="522287"/>
          </a:xfrm>
          <a:prstGeom prst="rect">
            <a:avLst/>
          </a:prstGeom>
          <a:noFill/>
        </p:spPr>
        <p:txBody>
          <a:bodyPr>
            <a:spAutoFit/>
          </a:bodyPr>
          <a:lstStyle/>
          <a:p>
            <a:pPr algn="ctr" eaLnBrk="1" fontAlgn="auto" hangingPunct="1">
              <a:spcAft>
                <a:spcPts val="0"/>
              </a:spcAft>
              <a:defRPr/>
            </a:pPr>
            <a:r>
              <a:rPr lang="tr-TR" sz="2800" b="1" dirty="0">
                <a:solidFill>
                  <a:schemeClr val="bg1"/>
                </a:solidFill>
                <a:effectLst>
                  <a:outerShdw blurRad="38100" dist="38100" dir="2700000" algn="tl">
                    <a:srgbClr val="000000">
                      <a:alpha val="43137"/>
                    </a:srgbClr>
                  </a:outerShdw>
                </a:effectLst>
                <a:latin typeface="+mj-lt"/>
                <a:ea typeface="+mj-ea"/>
                <a:cs typeface="+mj-cs"/>
              </a:rPr>
              <a:t>Komisyon Kimlerden Oluşacak ? (YEDEK)</a:t>
            </a:r>
          </a:p>
        </p:txBody>
      </p:sp>
      <p:sp>
        <p:nvSpPr>
          <p:cNvPr id="8" name="7 Dikdörtgen"/>
          <p:cNvSpPr>
            <a:spLocks noChangeArrowheads="1"/>
          </p:cNvSpPr>
          <p:nvPr/>
        </p:nvSpPr>
        <p:spPr bwMode="auto">
          <a:xfrm>
            <a:off x="144463" y="981075"/>
            <a:ext cx="8964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tr-TR" sz="1400">
                <a:cs typeface="Calibri" panose="020F0502020204030204" pitchFamily="34" charset="0"/>
              </a:rPr>
              <a:t>    Muayene ve Kabul Komisyonları 1 (bir) Başkan ve 4 (dört) Üye olmak üzere en az 5 (beş) yedek üyeden oluşturulacaktır.</a:t>
            </a:r>
          </a:p>
        </p:txBody>
      </p:sp>
      <p:graphicFrame>
        <p:nvGraphicFramePr>
          <p:cNvPr id="13" name="6 Tablo"/>
          <p:cNvGraphicFramePr>
            <a:graphicFrameLocks noGrp="1"/>
          </p:cNvGraphicFramePr>
          <p:nvPr/>
        </p:nvGraphicFramePr>
        <p:xfrm>
          <a:off x="179512" y="1601400"/>
          <a:ext cx="8784976" cy="3987840"/>
        </p:xfrm>
        <a:graphic>
          <a:graphicData uri="http://schemas.openxmlformats.org/drawingml/2006/table">
            <a:tbl>
              <a:tblPr firstRow="1" bandRow="1">
                <a:tableStyleId>{3C2FFA5D-87B4-456A-9821-1D502468CF0F}</a:tableStyleId>
              </a:tblPr>
              <a:tblGrid>
                <a:gridCol w="2123036"/>
                <a:gridCol w="6661940"/>
              </a:tblGrid>
              <a:tr h="370840">
                <a:tc gridSpan="2">
                  <a:txBody>
                    <a:bodyPr/>
                    <a:lstStyle/>
                    <a:p>
                      <a:pPr algn="ctr"/>
                      <a:r>
                        <a:rPr lang="tr-TR" sz="1800" dirty="0" smtClean="0"/>
                        <a:t>Muayene ve Kabul Komisyonu</a:t>
                      </a:r>
                      <a:r>
                        <a:rPr lang="tr-TR" sz="1800" baseline="0" dirty="0" smtClean="0"/>
                        <a:t> Yedek Üyeleri</a:t>
                      </a:r>
                      <a:endParaRPr lang="tr-TR" sz="1800" dirty="0">
                        <a:solidFill>
                          <a:schemeClr val="tx1"/>
                        </a:solidFill>
                      </a:endParaRPr>
                    </a:p>
                  </a:txBody>
                  <a:tcPr/>
                </a:tc>
                <a:tc hMerge="1">
                  <a:txBody>
                    <a:bodyPr/>
                    <a:lstStyle/>
                    <a:p>
                      <a:endParaRPr lang="tr-TR" dirty="0"/>
                    </a:p>
                  </a:txBody>
                  <a:tcPr/>
                </a:tc>
              </a:tr>
              <a:tr h="323840">
                <a:tc>
                  <a:txBody>
                    <a:bodyPr/>
                    <a:lstStyle/>
                    <a:p>
                      <a:pPr algn="ctr"/>
                      <a:r>
                        <a:rPr lang="tr-TR" sz="1200" dirty="0" smtClean="0"/>
                        <a:t>KOMİSYON BAŞKANI</a:t>
                      </a:r>
                      <a:endParaRPr lang="tr-TR" sz="1200" b="1" dirty="0"/>
                    </a:p>
                  </a:txBody>
                  <a:tcPr/>
                </a:tc>
                <a:tc>
                  <a:txBody>
                    <a:bodyPr/>
                    <a:lstStyle/>
                    <a:p>
                      <a:r>
                        <a:rPr lang="tr-TR" sz="1200" u="none" strike="noStrike" dirty="0" smtClean="0"/>
                        <a:t>a)      Okul</a:t>
                      </a:r>
                      <a:r>
                        <a:rPr lang="tr-TR" sz="1200" u="none" strike="noStrike" baseline="0" dirty="0" smtClean="0"/>
                        <a:t> Müdür Baş Yardımcısı</a:t>
                      </a:r>
                    </a:p>
                    <a:p>
                      <a:r>
                        <a:rPr lang="tr-TR" sz="1200" u="none" strike="noStrike" baseline="0" dirty="0" smtClean="0"/>
                        <a:t>b)      Müdür Yardımcısı</a:t>
                      </a:r>
                      <a:endParaRPr lang="tr-TR" sz="1200" dirty="0"/>
                    </a:p>
                  </a:txBody>
                  <a:tcPr/>
                </a:tc>
              </a:tr>
              <a:tr h="325160">
                <a:tc>
                  <a:txBody>
                    <a:bodyPr/>
                    <a:lstStyle/>
                    <a:p>
                      <a:pPr marL="342900" indent="-342900" algn="ctr">
                        <a:buNone/>
                      </a:pPr>
                      <a:r>
                        <a:rPr lang="tr-TR" sz="1200" dirty="0" smtClean="0"/>
                        <a:t>1.Üye</a:t>
                      </a:r>
                      <a:endParaRPr lang="tr-TR" sz="1200" b="1" dirty="0"/>
                    </a:p>
                  </a:txBody>
                  <a:tcPr anchor="ctr"/>
                </a:tc>
                <a:tc>
                  <a:txBody>
                    <a:bodyPr/>
                    <a:lstStyle/>
                    <a:p>
                      <a:pPr marL="342900" indent="-342900">
                        <a:buNone/>
                      </a:pPr>
                      <a:r>
                        <a:rPr lang="tr-TR" sz="1200" u="none" strike="noStrike" dirty="0" smtClean="0"/>
                        <a:t>          Müdür Yardımcısı </a:t>
                      </a:r>
                      <a:endParaRPr lang="tr-TR" sz="1200" dirty="0"/>
                    </a:p>
                  </a:txBody>
                  <a:tcPr/>
                </a:tc>
              </a:tr>
              <a:tr h="370840">
                <a:tc>
                  <a:txBody>
                    <a:bodyPr/>
                    <a:lstStyle/>
                    <a:p>
                      <a:pPr algn="ctr"/>
                      <a:r>
                        <a:rPr lang="tr-TR" sz="1200" dirty="0" smtClean="0"/>
                        <a:t>2.Üye</a:t>
                      </a:r>
                      <a:endParaRPr lang="tr-TR" sz="1200" b="1" dirty="0"/>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u="none" strike="noStrike" dirty="0" smtClean="0"/>
                        <a:t>İl MEM İnşaat ve Emlak Bölümden Mühendis*</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u="none" strike="noStrike" dirty="0" smtClean="0"/>
                        <a:t>Çevre ve Şehircilik İl Müdürlüğünden Mühendis**</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u="none" strike="noStrike" dirty="0" smtClean="0"/>
                        <a:t>İl Özel İdaresi Mühendis***</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dirty="0" smtClean="0"/>
                        <a:t>Okul Bilişim Teknolojisi </a:t>
                      </a:r>
                      <a:r>
                        <a:rPr lang="tr-TR" sz="1200" dirty="0" err="1" smtClean="0"/>
                        <a:t>Formatör</a:t>
                      </a:r>
                      <a:r>
                        <a:rPr lang="tr-TR" sz="1200" dirty="0" smtClean="0"/>
                        <a:t> Öğretmeni</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dirty="0" smtClean="0"/>
                        <a:t>Okul Bilişim Teknolojisi Öğretmeni</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dirty="0" smtClean="0"/>
                        <a:t>İl veya İlçe Milli Eğitim Müdürlüğü tarafından görevlendirilen Bilişim Teknolojileri / Elektrik / Elektronik branşından TEKNİK öğretmen</a:t>
                      </a:r>
                      <a:endParaRPr lang="tr-TR" sz="1200" dirty="0"/>
                    </a:p>
                  </a:txBody>
                  <a:tcPr/>
                </a:tc>
              </a:tr>
              <a:tr h="370840">
                <a:tc>
                  <a:txBody>
                    <a:bodyPr/>
                    <a:lstStyle/>
                    <a:p>
                      <a:pPr algn="ctr"/>
                      <a:r>
                        <a:rPr lang="tr-TR" sz="1200" dirty="0" smtClean="0"/>
                        <a:t>3.Üye</a:t>
                      </a:r>
                      <a:endParaRPr lang="tr-TR" sz="1200" b="1" dirty="0"/>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u="none" strike="noStrike" dirty="0" err="1" smtClean="0"/>
                        <a:t>aİl</a:t>
                      </a:r>
                      <a:r>
                        <a:rPr lang="tr-TR" sz="1200" u="none" strike="noStrike" dirty="0" smtClean="0"/>
                        <a:t> MEM İnşaat ve Emlak Bölümden Mühendis*</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u="none" strike="noStrike" dirty="0" smtClean="0"/>
                        <a:t>Çevre ve Şehircilik İl Müdürlüğünden Mühendis**</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dirty="0" smtClean="0"/>
                        <a:t>Okul Bilişim Teknolojisi </a:t>
                      </a:r>
                      <a:r>
                        <a:rPr lang="tr-TR" sz="1200" dirty="0" err="1" smtClean="0"/>
                        <a:t>Formatör</a:t>
                      </a:r>
                      <a:r>
                        <a:rPr lang="tr-TR" sz="1200" dirty="0" smtClean="0"/>
                        <a:t> Öğretmeni</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dirty="0" smtClean="0"/>
                        <a:t>Okul Bilişim Teknolojisi Öğretmeni</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tr-TR" sz="1200" dirty="0" smtClean="0"/>
                        <a:t>İl veya İlçe Milli Eğitim Müdürlüğü tarafından görevlendirilen Bilişim Teknolojileri / Elektrik / Elektronik branşından TEKNİK öğretmen</a:t>
                      </a:r>
                      <a:endParaRPr lang="tr-TR" sz="1200" dirty="0"/>
                    </a:p>
                  </a:txBody>
                  <a:tcPr/>
                </a:tc>
              </a:tr>
              <a:tr h="226824">
                <a:tc>
                  <a:txBody>
                    <a:bodyPr/>
                    <a:lstStyle/>
                    <a:p>
                      <a:pPr algn="ctr"/>
                      <a:r>
                        <a:rPr lang="tr-TR" sz="1200" dirty="0" smtClean="0"/>
                        <a:t>4.Üye</a:t>
                      </a:r>
                      <a:endParaRPr lang="tr-TR" sz="12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u="none" strike="noStrike" dirty="0" smtClean="0"/>
                        <a:t>          İl / İlçe </a:t>
                      </a:r>
                      <a:r>
                        <a:rPr lang="tr-TR" sz="1200" u="none" strike="noStrike" dirty="0" err="1" smtClean="0"/>
                        <a:t>MEM’de</a:t>
                      </a:r>
                      <a:r>
                        <a:rPr lang="tr-TR" sz="1200" u="none" strike="noStrike" dirty="0" smtClean="0"/>
                        <a:t> görevli</a:t>
                      </a:r>
                      <a:r>
                        <a:rPr lang="tr-TR" sz="1200" u="none" strike="noStrike" baseline="0" dirty="0" smtClean="0"/>
                        <a:t> Eğitici BT </a:t>
                      </a:r>
                      <a:r>
                        <a:rPr lang="tr-TR" sz="1200" u="none" strike="noStrike" baseline="0" dirty="0" err="1" smtClean="0"/>
                        <a:t>Formatör</a:t>
                      </a:r>
                      <a:r>
                        <a:rPr lang="tr-TR" sz="1200" u="none" strike="noStrike" baseline="0" dirty="0" smtClean="0"/>
                        <a:t> Öğretmeni</a:t>
                      </a:r>
                      <a:endParaRPr lang="tr-TR" sz="1200" dirty="0"/>
                    </a:p>
                  </a:txBody>
                  <a:tcPr/>
                </a:tc>
              </a:tr>
            </a:tbl>
          </a:graphicData>
        </a:graphic>
      </p:graphicFrame>
      <p:sp>
        <p:nvSpPr>
          <p:cNvPr id="18" name="9 Dikdörtgen"/>
          <p:cNvSpPr>
            <a:spLocks noChangeArrowheads="1"/>
          </p:cNvSpPr>
          <p:nvPr/>
        </p:nvSpPr>
        <p:spPr bwMode="auto">
          <a:xfrm>
            <a:off x="107950" y="5726113"/>
            <a:ext cx="61198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tr-TR" sz="1100" i="1">
                <a:cs typeface="Calibri" panose="020F0502020204030204" pitchFamily="34" charset="0"/>
              </a:rPr>
              <a:t>       Tabloda yer alan öncelik sırasına uyularak görevlendirme yapılacaktır. </a:t>
            </a:r>
            <a:endParaRPr lang="tr-TR" sz="1100" i="1"/>
          </a:p>
        </p:txBody>
      </p:sp>
      <p:sp>
        <p:nvSpPr>
          <p:cNvPr id="30727" name="11 Slayt Numarası Yer Tutucusu"/>
          <p:cNvSpPr>
            <a:spLocks noGrp="1"/>
          </p:cNvSpPr>
          <p:nvPr>
            <p:ph type="sldNum" sz="quarter" idx="12"/>
          </p:nvPr>
        </p:nvSpPr>
        <p:spPr bwMode="auto">
          <a:xfrm>
            <a:off x="8316913" y="6453188"/>
            <a:ext cx="5762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9DB1878-E49C-4D26-90C3-CF59EBA912C8}" type="slidenum">
              <a:rPr lang="tr-TR" sz="1200">
                <a:solidFill>
                  <a:srgbClr val="898989"/>
                </a:solidFill>
              </a:rPr>
              <a:pPr>
                <a:spcBef>
                  <a:spcPct val="0"/>
                </a:spcBef>
                <a:buFontTx/>
                <a:buNone/>
              </a:pPr>
              <a:t>20</a:t>
            </a:fld>
            <a:endParaRPr lang="tr-TR" sz="1200">
              <a:solidFill>
                <a:srgbClr val="898989"/>
              </a:solidFill>
            </a:endParaRPr>
          </a:p>
        </p:txBody>
      </p:sp>
      <p:sp>
        <p:nvSpPr>
          <p:cNvPr id="20" name="Dikdörtgen 19"/>
          <p:cNvSpPr>
            <a:spLocks noChangeArrowheads="1"/>
          </p:cNvSpPr>
          <p:nvPr/>
        </p:nvSpPr>
        <p:spPr bwMode="auto">
          <a:xfrm>
            <a:off x="107950" y="5975350"/>
            <a:ext cx="106568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ctr" hangingPunct="1">
              <a:spcBef>
                <a:spcPct val="0"/>
              </a:spcBef>
            </a:pPr>
            <a:r>
              <a:rPr lang="tr-TR" sz="1100"/>
              <a:t>İl MEM lerin İnşaat ve Emlak Bölümlerinde görev yapan branşı mimar, elektrik, elektronik yada  bilgisayar olan mühendislerden görevlendirilecektir.</a:t>
            </a:r>
            <a:endParaRPr lang="tr-TR" sz="1100" i="1">
              <a:solidFill>
                <a:srgbClr val="000000"/>
              </a:solidFill>
              <a:latin typeface="Times New Roman" panose="02020603050405020304" pitchFamily="18" charset="0"/>
            </a:endParaRPr>
          </a:p>
        </p:txBody>
      </p:sp>
      <p:sp>
        <p:nvSpPr>
          <p:cNvPr id="21" name="Dikdörtgen 20"/>
          <p:cNvSpPr>
            <a:spLocks noChangeArrowheads="1"/>
          </p:cNvSpPr>
          <p:nvPr/>
        </p:nvSpPr>
        <p:spPr bwMode="auto">
          <a:xfrm>
            <a:off x="107950" y="6191250"/>
            <a:ext cx="9036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ctr" hangingPunct="1">
              <a:spcBef>
                <a:spcPct val="0"/>
              </a:spcBef>
            </a:pPr>
            <a:r>
              <a:rPr lang="tr-TR" sz="1100"/>
              <a:t>Çevre ve Şehircilik İl Müdürlüklerinde görev yapan ve branşı elektrik, elektronik yada bilgisayar olan mühendislerden görevlendirme yapılabilecektir.</a:t>
            </a:r>
          </a:p>
        </p:txBody>
      </p:sp>
      <p:sp>
        <p:nvSpPr>
          <p:cNvPr id="22" name="Dikdörtgen 21"/>
          <p:cNvSpPr>
            <a:spLocks noChangeArrowheads="1"/>
          </p:cNvSpPr>
          <p:nvPr/>
        </p:nvSpPr>
        <p:spPr bwMode="auto">
          <a:xfrm>
            <a:off x="107950" y="6480175"/>
            <a:ext cx="8785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ctr" hangingPunct="1">
              <a:spcBef>
                <a:spcPct val="0"/>
              </a:spcBef>
            </a:pPr>
            <a:r>
              <a:rPr lang="tr-TR" sz="1100"/>
              <a:t>İl Özel İdarelerinde görev yapan ve branşı elektrik, elektronik yada bilgisayar olan mühendislerden görevlendirilme yapılabilecektir.   </a:t>
            </a:r>
          </a:p>
        </p:txBody>
      </p:sp>
      <p:sp>
        <p:nvSpPr>
          <p:cNvPr id="23" name="8 Dikdörtgen"/>
          <p:cNvSpPr>
            <a:spLocks noChangeArrowheads="1"/>
          </p:cNvSpPr>
          <p:nvPr/>
        </p:nvSpPr>
        <p:spPr bwMode="auto">
          <a:xfrm>
            <a:off x="144463" y="1268413"/>
            <a:ext cx="8964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tr-TR" sz="1400">
                <a:cs typeface="Calibri" panose="020F0502020204030204" pitchFamily="34" charset="0"/>
              </a:rPr>
              <a:t>    Muayene ve Kabul Komisyonlarını oluşturma yetkisi resmi yazı ile İl/İlçe Milli Eğitim Müdürlüğüne verilecektir.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8" grpId="0"/>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6 Slayt Numarası Yer Tutucusu"/>
          <p:cNvSpPr>
            <a:spLocks noGrp="1"/>
          </p:cNvSpPr>
          <p:nvPr>
            <p:ph type="sldNum" sz="quarter" idx="12"/>
          </p:nvPr>
        </p:nvSpPr>
        <p:spPr bwMode="auto">
          <a:xfrm>
            <a:off x="8532813" y="6356350"/>
            <a:ext cx="369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7446256-1E46-466B-8476-68D56AEA6DF2}" type="slidenum">
              <a:rPr lang="tr-TR" sz="1200">
                <a:solidFill>
                  <a:srgbClr val="898989"/>
                </a:solidFill>
              </a:rPr>
              <a:pPr>
                <a:spcBef>
                  <a:spcPct val="0"/>
                </a:spcBef>
                <a:buFontTx/>
                <a:buNone/>
              </a:pPr>
              <a:t>21</a:t>
            </a:fld>
            <a:endParaRPr lang="tr-TR" sz="1200">
              <a:solidFill>
                <a:srgbClr val="898989"/>
              </a:solidFill>
            </a:endParaRPr>
          </a:p>
        </p:txBody>
      </p:sp>
      <p:sp>
        <p:nvSpPr>
          <p:cNvPr id="17" name="16 Dikdörtgen"/>
          <p:cNvSpPr/>
          <p:nvPr/>
        </p:nvSpPr>
        <p:spPr>
          <a:xfrm>
            <a:off x="2001838" y="0"/>
            <a:ext cx="5970587" cy="954088"/>
          </a:xfrm>
          <a:prstGeom prst="rect">
            <a:avLst/>
          </a:prstGeom>
        </p:spPr>
        <p:txBody>
          <a:bodyPr wrap="none">
            <a:spAutoFit/>
          </a:bodyPr>
          <a:lstStyle/>
          <a:p>
            <a:pPr algn="ctr" eaLnBrk="1" fontAlgn="auto" hangingPunct="1">
              <a:spcBef>
                <a:spcPts val="0"/>
              </a:spcBef>
              <a:spcAft>
                <a:spcPts val="0"/>
              </a:spcAft>
              <a:defRPr/>
            </a:pPr>
            <a:r>
              <a:rPr lang="tr-TR" sz="2800" b="1" dirty="0">
                <a:solidFill>
                  <a:schemeClr val="bg1"/>
                </a:solidFill>
                <a:effectLst>
                  <a:outerShdw blurRad="38100" dist="38100" dir="2700000" algn="tl">
                    <a:srgbClr val="000000">
                      <a:alpha val="43137"/>
                    </a:srgbClr>
                  </a:outerShdw>
                </a:effectLst>
                <a:cs typeface="Calibri" pitchFamily="34" charset="0"/>
              </a:rPr>
              <a:t>52+102 Pilot Okullarda Türk Telekom’a </a:t>
            </a:r>
          </a:p>
          <a:p>
            <a:pPr algn="ctr" eaLnBrk="1" fontAlgn="auto" hangingPunct="1">
              <a:spcBef>
                <a:spcPts val="0"/>
              </a:spcBef>
              <a:spcAft>
                <a:spcPts val="0"/>
              </a:spcAft>
              <a:defRPr/>
            </a:pPr>
            <a:r>
              <a:rPr lang="tr-TR" sz="2800" b="1" dirty="0">
                <a:solidFill>
                  <a:schemeClr val="bg1"/>
                </a:solidFill>
                <a:effectLst>
                  <a:outerShdw blurRad="38100" dist="38100" dir="2700000" algn="tl">
                    <a:srgbClr val="000000">
                      <a:alpha val="43137"/>
                    </a:srgbClr>
                  </a:outerShdw>
                </a:effectLst>
                <a:cs typeface="Calibri" pitchFamily="34" charset="0"/>
              </a:rPr>
              <a:t>Arıza Bırakma Adımları</a:t>
            </a:r>
          </a:p>
        </p:txBody>
      </p:sp>
      <p:pic>
        <p:nvPicPr>
          <p:cNvPr id="31748" name="14 Resim" descr="FATIH-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6361113"/>
            <a:ext cx="741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etin kutusu 2"/>
          <p:cNvSpPr txBox="1">
            <a:spLocks noChangeArrowheads="1"/>
          </p:cNvSpPr>
          <p:nvPr/>
        </p:nvSpPr>
        <p:spPr bwMode="auto">
          <a:xfrm>
            <a:off x="611188" y="981075"/>
            <a:ext cx="792162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buFont typeface="Arial" charset="0"/>
              <a:buChar char="•"/>
              <a:defRPr/>
            </a:pPr>
            <a:r>
              <a:rPr lang="tr-TR" sz="2000" dirty="0" smtClean="0">
                <a:latin typeface="+mn-lt"/>
              </a:rPr>
              <a:t>52 +102 Pilot Okul yöneticileri, Fatih Projesi kapsamındaki okullarında arıza bırakmaya yetkili kişi/kişiler listesini MEB Fatih Projesi ekibi ile paylaşır.</a:t>
            </a:r>
          </a:p>
          <a:p>
            <a:pPr eaLnBrk="1" fontAlgn="auto" hangingPunct="1">
              <a:spcBef>
                <a:spcPts val="0"/>
              </a:spcBef>
              <a:spcAft>
                <a:spcPts val="0"/>
              </a:spcAft>
              <a:buFont typeface="Arial" charset="0"/>
              <a:buChar char="•"/>
              <a:defRPr/>
            </a:pPr>
            <a:r>
              <a:rPr lang="tr-TR" sz="2000" dirty="0" smtClean="0">
                <a:latin typeface="+mn-lt"/>
              </a:rPr>
              <a:t>Listede yer alan yetkili kişiler  TT Çağrı Merkezi sisteme tanımlanır.  </a:t>
            </a:r>
          </a:p>
          <a:p>
            <a:pPr eaLnBrk="1" fontAlgn="auto" hangingPunct="1">
              <a:spcBef>
                <a:spcPts val="0"/>
              </a:spcBef>
              <a:spcAft>
                <a:spcPts val="0"/>
              </a:spcAft>
              <a:buFont typeface="Arial" charset="0"/>
              <a:buChar char="•"/>
              <a:defRPr/>
            </a:pPr>
            <a:r>
              <a:rPr lang="tr-TR" sz="2000" dirty="0" smtClean="0">
                <a:latin typeface="+mn-lt"/>
              </a:rPr>
              <a:t>Arıza bırakmaya yetkili kişi (Sabit yada Cepten) 444 4 564’ü arar. </a:t>
            </a:r>
          </a:p>
          <a:p>
            <a:pPr eaLnBrk="1" fontAlgn="auto" hangingPunct="1">
              <a:spcBef>
                <a:spcPts val="0"/>
              </a:spcBef>
              <a:spcAft>
                <a:spcPts val="0"/>
              </a:spcAft>
              <a:buFont typeface="Arial" charset="0"/>
              <a:buChar char="•"/>
              <a:defRPr/>
            </a:pPr>
            <a:r>
              <a:rPr lang="tr-TR" sz="2000" dirty="0" smtClean="0">
                <a:latin typeface="+mn-lt"/>
              </a:rPr>
              <a:t>IVR okunur ve 632 (MEB) tuşlanır.</a:t>
            </a:r>
          </a:p>
          <a:p>
            <a:pPr eaLnBrk="1" fontAlgn="auto" hangingPunct="1">
              <a:spcBef>
                <a:spcPts val="0"/>
              </a:spcBef>
              <a:spcAft>
                <a:spcPts val="0"/>
              </a:spcAft>
              <a:buFont typeface="Arial" charset="0"/>
              <a:buChar char="•"/>
              <a:defRPr/>
            </a:pPr>
            <a:r>
              <a:rPr lang="tr-TR" sz="2000" dirty="0" smtClean="0">
                <a:latin typeface="+mn-lt"/>
              </a:rPr>
              <a:t>Fatih Projesi kapsamında tahsis edilmiş müşteri temsilcisi çağrıyı karşılar.</a:t>
            </a:r>
          </a:p>
          <a:p>
            <a:pPr eaLnBrk="1" fontAlgn="auto" hangingPunct="1">
              <a:spcBef>
                <a:spcPts val="0"/>
              </a:spcBef>
              <a:spcAft>
                <a:spcPts val="0"/>
              </a:spcAft>
              <a:buFont typeface="Arial" charset="0"/>
              <a:buChar char="•"/>
              <a:defRPr/>
            </a:pPr>
            <a:r>
              <a:rPr lang="tr-TR" sz="2000" dirty="0" smtClean="0">
                <a:latin typeface="+mn-lt"/>
              </a:rPr>
              <a:t>Okul adı, yetkili adı/soyadı ve irtibat telefonu ile birlikte arıza detay bilgileri alınır. </a:t>
            </a:r>
          </a:p>
          <a:p>
            <a:pPr eaLnBrk="1" fontAlgn="auto" hangingPunct="1">
              <a:spcBef>
                <a:spcPts val="0"/>
              </a:spcBef>
              <a:spcAft>
                <a:spcPts val="0"/>
              </a:spcAft>
              <a:buFont typeface="Arial" charset="0"/>
              <a:buChar char="•"/>
              <a:defRPr/>
            </a:pPr>
            <a:r>
              <a:rPr lang="tr-TR" sz="2000" dirty="0" smtClean="0">
                <a:latin typeface="+mn-lt"/>
              </a:rPr>
              <a:t>Arıza giderildikten sonra müşteri temsilcisi arızayı bırakan yetkiliyi arayarak arızanın giderilip giderilmediği hakkında teyit alır.</a:t>
            </a:r>
          </a:p>
          <a:p>
            <a:pPr eaLnBrk="1" fontAlgn="auto" hangingPunct="1">
              <a:spcBef>
                <a:spcPts val="0"/>
              </a:spcBef>
              <a:spcAft>
                <a:spcPts val="0"/>
              </a:spcAft>
              <a:buFont typeface="Arial" charset="0"/>
              <a:buChar char="•"/>
              <a:defRPr/>
            </a:pPr>
            <a:r>
              <a:rPr lang="tr-TR" sz="2000" dirty="0" smtClean="0">
                <a:latin typeface="+mn-lt"/>
              </a:rPr>
              <a:t>Olumlu teyit alınması durumunda arıza kapatılır.</a:t>
            </a:r>
          </a:p>
          <a:p>
            <a:pPr eaLnBrk="1" fontAlgn="auto" hangingPunct="1">
              <a:spcBef>
                <a:spcPts val="0"/>
              </a:spcBef>
              <a:spcAft>
                <a:spcPts val="0"/>
              </a:spcAft>
              <a:buFont typeface="Arial" charset="0"/>
              <a:buChar char="•"/>
              <a:defRPr/>
            </a:pPr>
            <a:r>
              <a:rPr lang="tr-TR" sz="2000" dirty="0" smtClean="0">
                <a:latin typeface="+mn-lt"/>
              </a:rPr>
              <a:t>Olumsuz teyit alınması durumunda arıza süreci tekrar başlatılır.</a:t>
            </a:r>
          </a:p>
          <a:p>
            <a:pPr fontAlgn="auto">
              <a:spcBef>
                <a:spcPts val="0"/>
              </a:spcBef>
              <a:spcAft>
                <a:spcPts val="0"/>
              </a:spcAft>
              <a:buFont typeface="Arial" pitchFamily="34" charset="0"/>
              <a:buChar char="•"/>
              <a:defRPr/>
            </a:pPr>
            <a:r>
              <a:rPr lang="tr-TR" sz="2000" dirty="0" smtClean="0">
                <a:latin typeface="+mn-lt"/>
              </a:rPr>
              <a:t>Arıza  kaydı sadece MEB tarafından TT ile paylaşılan yetkililer tarafından açılmaktadır.</a:t>
            </a:r>
          </a:p>
          <a:p>
            <a:pPr fontAlgn="auto">
              <a:spcBef>
                <a:spcPts val="0"/>
              </a:spcBef>
              <a:spcAft>
                <a:spcPts val="0"/>
              </a:spcAft>
              <a:buFont typeface="Arial" pitchFamily="34" charset="0"/>
              <a:buChar char="•"/>
              <a:defRPr/>
            </a:pPr>
            <a:r>
              <a:rPr lang="tr-TR" sz="2000" dirty="0" smtClean="0">
                <a:latin typeface="+mn-lt"/>
              </a:rPr>
              <a:t>Fatih Projesine ait arıza kaydı 07:00 – 19:00 saatleri arası 444 4 564’e bırakılabilir.</a:t>
            </a:r>
          </a:p>
          <a:p>
            <a:pPr eaLnBrk="1" fontAlgn="auto" hangingPunct="1">
              <a:spcBef>
                <a:spcPts val="0"/>
              </a:spcBef>
              <a:spcAft>
                <a:spcPts val="0"/>
              </a:spcAft>
              <a:buFont typeface="Arial" charset="0"/>
              <a:buChar cha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6 Slayt Numarası Yer Tutucusu"/>
          <p:cNvSpPr>
            <a:spLocks noGrp="1"/>
          </p:cNvSpPr>
          <p:nvPr>
            <p:ph type="sldNum" sz="quarter" idx="12"/>
          </p:nvPr>
        </p:nvSpPr>
        <p:spPr bwMode="auto">
          <a:xfrm>
            <a:off x="8532813" y="6356350"/>
            <a:ext cx="431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93BD26-D4E5-4420-B1CA-ECC5F730FD5B}" type="slidenum">
              <a:rPr lang="tr-TR" sz="1200">
                <a:solidFill>
                  <a:srgbClr val="898989"/>
                </a:solidFill>
              </a:rPr>
              <a:pPr>
                <a:spcBef>
                  <a:spcPct val="0"/>
                </a:spcBef>
                <a:buFontTx/>
                <a:buNone/>
              </a:pPr>
              <a:t>3</a:t>
            </a:fld>
            <a:endParaRPr lang="tr-TR" sz="1200">
              <a:solidFill>
                <a:srgbClr val="898989"/>
              </a:solidFill>
            </a:endParaRPr>
          </a:p>
        </p:txBody>
      </p:sp>
      <p:graphicFrame>
        <p:nvGraphicFramePr>
          <p:cNvPr id="8" name="Diyagram 4"/>
          <p:cNvGraphicFramePr/>
          <p:nvPr/>
        </p:nvGraphicFramePr>
        <p:xfrm>
          <a:off x="971600" y="1700808"/>
          <a:ext cx="691276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Dikdörtgen"/>
          <p:cNvSpPr/>
          <p:nvPr/>
        </p:nvSpPr>
        <p:spPr>
          <a:xfrm>
            <a:off x="3348038" y="179388"/>
            <a:ext cx="2789237" cy="585787"/>
          </a:xfrm>
          <a:prstGeom prst="rect">
            <a:avLst/>
          </a:prstGeom>
        </p:spPr>
        <p:txBody>
          <a:bodyPr wrap="none">
            <a:spAutoFit/>
          </a:bodyPr>
          <a:lstStyle/>
          <a:p>
            <a:pPr eaLnBrk="1" fontAlgn="auto" hangingPunct="1">
              <a:spcBef>
                <a:spcPts val="0"/>
              </a:spcBef>
              <a:spcAft>
                <a:spcPts val="0"/>
              </a:spcAft>
              <a:defRPr/>
            </a:pPr>
            <a:r>
              <a:rPr lang="tr-TR" sz="3200" b="1" dirty="0">
                <a:solidFill>
                  <a:schemeClr val="bg1"/>
                </a:solidFill>
                <a:effectLst>
                  <a:outerShdw blurRad="38100" dist="38100" dir="2700000" algn="tl">
                    <a:srgbClr val="000000">
                      <a:alpha val="43137"/>
                    </a:srgbClr>
                  </a:outerShdw>
                </a:effectLst>
                <a:cs typeface="Calibri" pitchFamily="34" charset="0"/>
              </a:rPr>
              <a:t>Erişim Altyapısı</a:t>
            </a:r>
          </a:p>
        </p:txBody>
      </p:sp>
      <p:pic>
        <p:nvPicPr>
          <p:cNvPr id="10245" name="4 Resim" descr="FATIH-LOG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288" y="6361113"/>
            <a:ext cx="741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6 Slayt Numarası Yer Tutucusu"/>
          <p:cNvSpPr>
            <a:spLocks noGrp="1"/>
          </p:cNvSpPr>
          <p:nvPr>
            <p:ph type="sldNum" sz="quarter" idx="12"/>
          </p:nvPr>
        </p:nvSpPr>
        <p:spPr bwMode="auto">
          <a:xfrm>
            <a:off x="8532813" y="6356350"/>
            <a:ext cx="369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A64948-1A3A-49C3-A50C-08F74C0CED7A}" type="slidenum">
              <a:rPr lang="tr-TR" sz="1200">
                <a:solidFill>
                  <a:srgbClr val="898989"/>
                </a:solidFill>
              </a:rPr>
              <a:pPr>
                <a:spcBef>
                  <a:spcPct val="0"/>
                </a:spcBef>
                <a:buFontTx/>
                <a:buNone/>
              </a:pPr>
              <a:t>4</a:t>
            </a:fld>
            <a:endParaRPr lang="tr-TR" sz="1200">
              <a:solidFill>
                <a:srgbClr val="898989"/>
              </a:solidFill>
            </a:endParaRPr>
          </a:p>
        </p:txBody>
      </p:sp>
      <p:sp>
        <p:nvSpPr>
          <p:cNvPr id="8" name="Serbest Form 3"/>
          <p:cNvSpPr/>
          <p:nvPr/>
        </p:nvSpPr>
        <p:spPr>
          <a:xfrm>
            <a:off x="539750" y="2565400"/>
            <a:ext cx="7920038" cy="431800"/>
          </a:xfrm>
          <a:custGeom>
            <a:avLst/>
            <a:gdLst>
              <a:gd name="connsiteX0" fmla="*/ 0 w 2088302"/>
              <a:gd name="connsiteY0" fmla="*/ 125298 h 1252981"/>
              <a:gd name="connsiteX1" fmla="*/ 125298 w 2088302"/>
              <a:gd name="connsiteY1" fmla="*/ 0 h 1252981"/>
              <a:gd name="connsiteX2" fmla="*/ 1963004 w 2088302"/>
              <a:gd name="connsiteY2" fmla="*/ 0 h 1252981"/>
              <a:gd name="connsiteX3" fmla="*/ 2088302 w 2088302"/>
              <a:gd name="connsiteY3" fmla="*/ 125298 h 1252981"/>
              <a:gd name="connsiteX4" fmla="*/ 2088302 w 2088302"/>
              <a:gd name="connsiteY4" fmla="*/ 1127683 h 1252981"/>
              <a:gd name="connsiteX5" fmla="*/ 1963004 w 2088302"/>
              <a:gd name="connsiteY5" fmla="*/ 1252981 h 1252981"/>
              <a:gd name="connsiteX6" fmla="*/ 125298 w 2088302"/>
              <a:gd name="connsiteY6" fmla="*/ 1252981 h 1252981"/>
              <a:gd name="connsiteX7" fmla="*/ 0 w 2088302"/>
              <a:gd name="connsiteY7" fmla="*/ 1127683 h 1252981"/>
              <a:gd name="connsiteX8" fmla="*/ 0 w 2088302"/>
              <a:gd name="connsiteY8" fmla="*/ 125298 h 12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302" h="1252981">
                <a:moveTo>
                  <a:pt x="0" y="125298"/>
                </a:moveTo>
                <a:cubicBezTo>
                  <a:pt x="0" y="56098"/>
                  <a:pt x="56098" y="0"/>
                  <a:pt x="125298" y="0"/>
                </a:cubicBezTo>
                <a:lnTo>
                  <a:pt x="1963004" y="0"/>
                </a:lnTo>
                <a:cubicBezTo>
                  <a:pt x="2032204" y="0"/>
                  <a:pt x="2088302" y="56098"/>
                  <a:pt x="2088302" y="125298"/>
                </a:cubicBezTo>
                <a:lnTo>
                  <a:pt x="2088302" y="1127683"/>
                </a:lnTo>
                <a:cubicBezTo>
                  <a:pt x="2088302" y="1196883"/>
                  <a:pt x="2032204" y="1252981"/>
                  <a:pt x="1963004" y="1252981"/>
                </a:cubicBezTo>
                <a:lnTo>
                  <a:pt x="125298" y="1252981"/>
                </a:lnTo>
                <a:cubicBezTo>
                  <a:pt x="56098" y="1252981"/>
                  <a:pt x="0" y="1196883"/>
                  <a:pt x="0" y="1127683"/>
                </a:cubicBezTo>
                <a:lnTo>
                  <a:pt x="0" y="12529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105279" tIns="105279" rIns="105279" bIns="105279" spcCol="1270" anchor="ctr"/>
          <a:lstStyle/>
          <a:p>
            <a:pPr algn="ctr" defTabSz="800100" eaLnBrk="1" fontAlgn="auto" hangingPunct="1">
              <a:lnSpc>
                <a:spcPct val="90000"/>
              </a:lnSpc>
              <a:spcBef>
                <a:spcPts val="0"/>
              </a:spcBef>
              <a:spcAft>
                <a:spcPct val="35000"/>
              </a:spcAft>
              <a:defRPr/>
            </a:pPr>
            <a:r>
              <a:rPr lang="tr-TR" b="1" dirty="0">
                <a:cs typeface="Calibri" pitchFamily="34" charset="0"/>
              </a:rPr>
              <a:t>Okul binalarının fiber kablo ile birbirine bağlanması</a:t>
            </a:r>
          </a:p>
        </p:txBody>
      </p:sp>
      <p:sp>
        <p:nvSpPr>
          <p:cNvPr id="9" name="Serbest Form 7"/>
          <p:cNvSpPr/>
          <p:nvPr/>
        </p:nvSpPr>
        <p:spPr>
          <a:xfrm>
            <a:off x="539750" y="1412875"/>
            <a:ext cx="7920038" cy="431800"/>
          </a:xfrm>
          <a:custGeom>
            <a:avLst/>
            <a:gdLst>
              <a:gd name="connsiteX0" fmla="*/ 0 w 2088302"/>
              <a:gd name="connsiteY0" fmla="*/ 125298 h 1252981"/>
              <a:gd name="connsiteX1" fmla="*/ 125298 w 2088302"/>
              <a:gd name="connsiteY1" fmla="*/ 0 h 1252981"/>
              <a:gd name="connsiteX2" fmla="*/ 1963004 w 2088302"/>
              <a:gd name="connsiteY2" fmla="*/ 0 h 1252981"/>
              <a:gd name="connsiteX3" fmla="*/ 2088302 w 2088302"/>
              <a:gd name="connsiteY3" fmla="*/ 125298 h 1252981"/>
              <a:gd name="connsiteX4" fmla="*/ 2088302 w 2088302"/>
              <a:gd name="connsiteY4" fmla="*/ 1127683 h 1252981"/>
              <a:gd name="connsiteX5" fmla="*/ 1963004 w 2088302"/>
              <a:gd name="connsiteY5" fmla="*/ 1252981 h 1252981"/>
              <a:gd name="connsiteX6" fmla="*/ 125298 w 2088302"/>
              <a:gd name="connsiteY6" fmla="*/ 1252981 h 1252981"/>
              <a:gd name="connsiteX7" fmla="*/ 0 w 2088302"/>
              <a:gd name="connsiteY7" fmla="*/ 1127683 h 1252981"/>
              <a:gd name="connsiteX8" fmla="*/ 0 w 2088302"/>
              <a:gd name="connsiteY8" fmla="*/ 125298 h 12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302" h="1252981">
                <a:moveTo>
                  <a:pt x="0" y="125298"/>
                </a:moveTo>
                <a:cubicBezTo>
                  <a:pt x="0" y="56098"/>
                  <a:pt x="56098" y="0"/>
                  <a:pt x="125298" y="0"/>
                </a:cubicBezTo>
                <a:lnTo>
                  <a:pt x="1963004" y="0"/>
                </a:lnTo>
                <a:cubicBezTo>
                  <a:pt x="2032204" y="0"/>
                  <a:pt x="2088302" y="56098"/>
                  <a:pt x="2088302" y="125298"/>
                </a:cubicBezTo>
                <a:lnTo>
                  <a:pt x="2088302" y="1127683"/>
                </a:lnTo>
                <a:cubicBezTo>
                  <a:pt x="2088302" y="1196883"/>
                  <a:pt x="2032204" y="1252981"/>
                  <a:pt x="1963004" y="1252981"/>
                </a:cubicBezTo>
                <a:lnTo>
                  <a:pt x="125298" y="1252981"/>
                </a:lnTo>
                <a:cubicBezTo>
                  <a:pt x="56098" y="1252981"/>
                  <a:pt x="0" y="1196883"/>
                  <a:pt x="0" y="1127683"/>
                </a:cubicBezTo>
                <a:lnTo>
                  <a:pt x="0" y="12529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105279" tIns="105279" rIns="105279" bIns="105279" spcCol="1270" anchor="ctr"/>
          <a:lstStyle/>
          <a:p>
            <a:pPr algn="ctr" defTabSz="800100" eaLnBrk="1" fontAlgn="auto" hangingPunct="1">
              <a:lnSpc>
                <a:spcPct val="90000"/>
              </a:lnSpc>
              <a:spcBef>
                <a:spcPts val="0"/>
              </a:spcBef>
              <a:spcAft>
                <a:spcPct val="35000"/>
              </a:spcAft>
              <a:defRPr/>
            </a:pPr>
            <a:r>
              <a:rPr lang="tr-TR" b="1" dirty="0">
                <a:cs typeface="Calibri" pitchFamily="34" charset="0"/>
              </a:rPr>
              <a:t>Okul içi yapısal kablolamanın yapılması</a:t>
            </a:r>
          </a:p>
        </p:txBody>
      </p:sp>
      <p:sp>
        <p:nvSpPr>
          <p:cNvPr id="10" name="Serbest Form 9"/>
          <p:cNvSpPr/>
          <p:nvPr/>
        </p:nvSpPr>
        <p:spPr>
          <a:xfrm>
            <a:off x="539750" y="3141663"/>
            <a:ext cx="7920038" cy="431800"/>
          </a:xfrm>
          <a:custGeom>
            <a:avLst/>
            <a:gdLst>
              <a:gd name="connsiteX0" fmla="*/ 0 w 2088302"/>
              <a:gd name="connsiteY0" fmla="*/ 125298 h 1252981"/>
              <a:gd name="connsiteX1" fmla="*/ 125298 w 2088302"/>
              <a:gd name="connsiteY1" fmla="*/ 0 h 1252981"/>
              <a:gd name="connsiteX2" fmla="*/ 1963004 w 2088302"/>
              <a:gd name="connsiteY2" fmla="*/ 0 h 1252981"/>
              <a:gd name="connsiteX3" fmla="*/ 2088302 w 2088302"/>
              <a:gd name="connsiteY3" fmla="*/ 125298 h 1252981"/>
              <a:gd name="connsiteX4" fmla="*/ 2088302 w 2088302"/>
              <a:gd name="connsiteY4" fmla="*/ 1127683 h 1252981"/>
              <a:gd name="connsiteX5" fmla="*/ 1963004 w 2088302"/>
              <a:gd name="connsiteY5" fmla="*/ 1252981 h 1252981"/>
              <a:gd name="connsiteX6" fmla="*/ 125298 w 2088302"/>
              <a:gd name="connsiteY6" fmla="*/ 1252981 h 1252981"/>
              <a:gd name="connsiteX7" fmla="*/ 0 w 2088302"/>
              <a:gd name="connsiteY7" fmla="*/ 1127683 h 1252981"/>
              <a:gd name="connsiteX8" fmla="*/ 0 w 2088302"/>
              <a:gd name="connsiteY8" fmla="*/ 125298 h 12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302" h="1252981">
                <a:moveTo>
                  <a:pt x="0" y="125298"/>
                </a:moveTo>
                <a:cubicBezTo>
                  <a:pt x="0" y="56098"/>
                  <a:pt x="56098" y="0"/>
                  <a:pt x="125298" y="0"/>
                </a:cubicBezTo>
                <a:lnTo>
                  <a:pt x="1963004" y="0"/>
                </a:lnTo>
                <a:cubicBezTo>
                  <a:pt x="2032204" y="0"/>
                  <a:pt x="2088302" y="56098"/>
                  <a:pt x="2088302" y="125298"/>
                </a:cubicBezTo>
                <a:lnTo>
                  <a:pt x="2088302" y="1127683"/>
                </a:lnTo>
                <a:cubicBezTo>
                  <a:pt x="2088302" y="1196883"/>
                  <a:pt x="2032204" y="1252981"/>
                  <a:pt x="1963004" y="1252981"/>
                </a:cubicBezTo>
                <a:lnTo>
                  <a:pt x="125298" y="1252981"/>
                </a:lnTo>
                <a:cubicBezTo>
                  <a:pt x="56098" y="1252981"/>
                  <a:pt x="0" y="1196883"/>
                  <a:pt x="0" y="1127683"/>
                </a:cubicBezTo>
                <a:lnTo>
                  <a:pt x="0" y="125298"/>
                </a:lnTo>
                <a:close/>
              </a:path>
            </a:pathLst>
          </a:custGeom>
        </p:spPr>
        <p:style>
          <a:lnRef idx="1">
            <a:schemeClr val="accent1"/>
          </a:lnRef>
          <a:fillRef idx="2">
            <a:schemeClr val="accent1"/>
          </a:fillRef>
          <a:effectRef idx="1">
            <a:schemeClr val="accent1"/>
          </a:effectRef>
          <a:fontRef idx="minor">
            <a:schemeClr val="dk1"/>
          </a:fontRef>
        </p:style>
        <p:txBody>
          <a:bodyPr lIns="105279" tIns="105279" rIns="105279" bIns="105279" spcCol="1270" anchor="ctr"/>
          <a:lstStyle/>
          <a:p>
            <a:pPr algn="ctr" defTabSz="800100" eaLnBrk="1" fontAlgn="auto" hangingPunct="1">
              <a:lnSpc>
                <a:spcPct val="90000"/>
              </a:lnSpc>
              <a:spcBef>
                <a:spcPts val="0"/>
              </a:spcBef>
              <a:spcAft>
                <a:spcPct val="35000"/>
              </a:spcAft>
              <a:defRPr/>
            </a:pPr>
            <a:r>
              <a:rPr lang="tr-TR" b="1" dirty="0">
                <a:cs typeface="Calibri" pitchFamily="34" charset="0"/>
              </a:rPr>
              <a:t>Her dersliğe 2 adet data prizi ve 1 adet elektrik prizi sağlanması</a:t>
            </a:r>
          </a:p>
        </p:txBody>
      </p:sp>
      <p:sp>
        <p:nvSpPr>
          <p:cNvPr id="11" name="Serbest Form 11"/>
          <p:cNvSpPr/>
          <p:nvPr/>
        </p:nvSpPr>
        <p:spPr>
          <a:xfrm>
            <a:off x="539750" y="1962150"/>
            <a:ext cx="7920038" cy="504825"/>
          </a:xfrm>
          <a:custGeom>
            <a:avLst/>
            <a:gdLst>
              <a:gd name="connsiteX0" fmla="*/ 0 w 2088302"/>
              <a:gd name="connsiteY0" fmla="*/ 125298 h 1252981"/>
              <a:gd name="connsiteX1" fmla="*/ 125298 w 2088302"/>
              <a:gd name="connsiteY1" fmla="*/ 0 h 1252981"/>
              <a:gd name="connsiteX2" fmla="*/ 1963004 w 2088302"/>
              <a:gd name="connsiteY2" fmla="*/ 0 h 1252981"/>
              <a:gd name="connsiteX3" fmla="*/ 2088302 w 2088302"/>
              <a:gd name="connsiteY3" fmla="*/ 125298 h 1252981"/>
              <a:gd name="connsiteX4" fmla="*/ 2088302 w 2088302"/>
              <a:gd name="connsiteY4" fmla="*/ 1127683 h 1252981"/>
              <a:gd name="connsiteX5" fmla="*/ 1963004 w 2088302"/>
              <a:gd name="connsiteY5" fmla="*/ 1252981 h 1252981"/>
              <a:gd name="connsiteX6" fmla="*/ 125298 w 2088302"/>
              <a:gd name="connsiteY6" fmla="*/ 1252981 h 1252981"/>
              <a:gd name="connsiteX7" fmla="*/ 0 w 2088302"/>
              <a:gd name="connsiteY7" fmla="*/ 1127683 h 1252981"/>
              <a:gd name="connsiteX8" fmla="*/ 0 w 2088302"/>
              <a:gd name="connsiteY8" fmla="*/ 125298 h 12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302" h="1252981">
                <a:moveTo>
                  <a:pt x="0" y="125298"/>
                </a:moveTo>
                <a:cubicBezTo>
                  <a:pt x="0" y="56098"/>
                  <a:pt x="56098" y="0"/>
                  <a:pt x="125298" y="0"/>
                </a:cubicBezTo>
                <a:lnTo>
                  <a:pt x="1963004" y="0"/>
                </a:lnTo>
                <a:cubicBezTo>
                  <a:pt x="2032204" y="0"/>
                  <a:pt x="2088302" y="56098"/>
                  <a:pt x="2088302" y="125298"/>
                </a:cubicBezTo>
                <a:lnTo>
                  <a:pt x="2088302" y="1127683"/>
                </a:lnTo>
                <a:cubicBezTo>
                  <a:pt x="2088302" y="1196883"/>
                  <a:pt x="2032204" y="1252981"/>
                  <a:pt x="1963004" y="1252981"/>
                </a:cubicBezTo>
                <a:lnTo>
                  <a:pt x="125298" y="1252981"/>
                </a:lnTo>
                <a:cubicBezTo>
                  <a:pt x="56098" y="1252981"/>
                  <a:pt x="0" y="1196883"/>
                  <a:pt x="0" y="1127683"/>
                </a:cubicBezTo>
                <a:lnTo>
                  <a:pt x="0" y="125298"/>
                </a:lnTo>
                <a:close/>
              </a:path>
            </a:pathLst>
          </a:custGeom>
        </p:spPr>
        <p:style>
          <a:lnRef idx="1">
            <a:schemeClr val="accent1"/>
          </a:lnRef>
          <a:fillRef idx="2">
            <a:schemeClr val="accent1"/>
          </a:fillRef>
          <a:effectRef idx="1">
            <a:schemeClr val="accent1"/>
          </a:effectRef>
          <a:fontRef idx="minor">
            <a:schemeClr val="dk1"/>
          </a:fontRef>
        </p:style>
        <p:txBody>
          <a:bodyPr lIns="105279" tIns="105279" rIns="105279" bIns="105279" spcCol="1270" anchor="ctr"/>
          <a:lstStyle/>
          <a:p>
            <a:pPr algn="ctr" defTabSz="800100" eaLnBrk="1" fontAlgn="auto" hangingPunct="1">
              <a:lnSpc>
                <a:spcPct val="90000"/>
              </a:lnSpc>
              <a:spcBef>
                <a:spcPts val="0"/>
              </a:spcBef>
              <a:spcAft>
                <a:spcPct val="35000"/>
              </a:spcAft>
              <a:defRPr/>
            </a:pPr>
            <a:r>
              <a:rPr lang="tr-TR" b="1" dirty="0">
                <a:cs typeface="Calibri" pitchFamily="34" charset="0"/>
              </a:rPr>
              <a:t>Her okulda sistem odasının oluşturulması</a:t>
            </a:r>
          </a:p>
        </p:txBody>
      </p:sp>
      <p:sp>
        <p:nvSpPr>
          <p:cNvPr id="12" name="Serbest Form 13"/>
          <p:cNvSpPr/>
          <p:nvPr/>
        </p:nvSpPr>
        <p:spPr>
          <a:xfrm>
            <a:off x="539750" y="4437063"/>
            <a:ext cx="7920038" cy="431800"/>
          </a:xfrm>
          <a:custGeom>
            <a:avLst/>
            <a:gdLst>
              <a:gd name="connsiteX0" fmla="*/ 0 w 2088302"/>
              <a:gd name="connsiteY0" fmla="*/ 125298 h 1252981"/>
              <a:gd name="connsiteX1" fmla="*/ 125298 w 2088302"/>
              <a:gd name="connsiteY1" fmla="*/ 0 h 1252981"/>
              <a:gd name="connsiteX2" fmla="*/ 1963004 w 2088302"/>
              <a:gd name="connsiteY2" fmla="*/ 0 h 1252981"/>
              <a:gd name="connsiteX3" fmla="*/ 2088302 w 2088302"/>
              <a:gd name="connsiteY3" fmla="*/ 125298 h 1252981"/>
              <a:gd name="connsiteX4" fmla="*/ 2088302 w 2088302"/>
              <a:gd name="connsiteY4" fmla="*/ 1127683 h 1252981"/>
              <a:gd name="connsiteX5" fmla="*/ 1963004 w 2088302"/>
              <a:gd name="connsiteY5" fmla="*/ 1252981 h 1252981"/>
              <a:gd name="connsiteX6" fmla="*/ 125298 w 2088302"/>
              <a:gd name="connsiteY6" fmla="*/ 1252981 h 1252981"/>
              <a:gd name="connsiteX7" fmla="*/ 0 w 2088302"/>
              <a:gd name="connsiteY7" fmla="*/ 1127683 h 1252981"/>
              <a:gd name="connsiteX8" fmla="*/ 0 w 2088302"/>
              <a:gd name="connsiteY8" fmla="*/ 125298 h 12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302" h="1252981">
                <a:moveTo>
                  <a:pt x="0" y="125298"/>
                </a:moveTo>
                <a:cubicBezTo>
                  <a:pt x="0" y="56098"/>
                  <a:pt x="56098" y="0"/>
                  <a:pt x="125298" y="0"/>
                </a:cubicBezTo>
                <a:lnTo>
                  <a:pt x="1963004" y="0"/>
                </a:lnTo>
                <a:cubicBezTo>
                  <a:pt x="2032204" y="0"/>
                  <a:pt x="2088302" y="56098"/>
                  <a:pt x="2088302" y="125298"/>
                </a:cubicBezTo>
                <a:lnTo>
                  <a:pt x="2088302" y="1127683"/>
                </a:lnTo>
                <a:cubicBezTo>
                  <a:pt x="2088302" y="1196883"/>
                  <a:pt x="2032204" y="1252981"/>
                  <a:pt x="1963004" y="1252981"/>
                </a:cubicBezTo>
                <a:lnTo>
                  <a:pt x="125298" y="1252981"/>
                </a:lnTo>
                <a:cubicBezTo>
                  <a:pt x="56098" y="1252981"/>
                  <a:pt x="0" y="1196883"/>
                  <a:pt x="0" y="1127683"/>
                </a:cubicBezTo>
                <a:lnTo>
                  <a:pt x="0" y="125298"/>
                </a:lnTo>
                <a:close/>
              </a:path>
            </a:pathLst>
          </a:custGeom>
        </p:spPr>
        <p:style>
          <a:lnRef idx="1">
            <a:schemeClr val="accent1"/>
          </a:lnRef>
          <a:fillRef idx="2">
            <a:schemeClr val="accent1"/>
          </a:fillRef>
          <a:effectRef idx="1">
            <a:schemeClr val="accent1"/>
          </a:effectRef>
          <a:fontRef idx="minor">
            <a:schemeClr val="dk1"/>
          </a:fontRef>
        </p:style>
        <p:txBody>
          <a:bodyPr lIns="105279" tIns="105279" rIns="105279" bIns="105279" spcCol="1270" anchor="ctr"/>
          <a:lstStyle/>
          <a:p>
            <a:pPr algn="ctr" defTabSz="800100" eaLnBrk="1" fontAlgn="auto" hangingPunct="1">
              <a:lnSpc>
                <a:spcPct val="90000"/>
              </a:lnSpc>
              <a:spcBef>
                <a:spcPts val="0"/>
              </a:spcBef>
              <a:spcAft>
                <a:spcPct val="35000"/>
              </a:spcAft>
              <a:defRPr/>
            </a:pPr>
            <a:r>
              <a:rPr lang="tr-TR" b="1" dirty="0">
                <a:cs typeface="Calibri" pitchFamily="34" charset="0"/>
              </a:rPr>
              <a:t>Ağ cihazları için KGK sağlanması</a:t>
            </a:r>
          </a:p>
        </p:txBody>
      </p:sp>
      <p:sp>
        <p:nvSpPr>
          <p:cNvPr id="13" name="Serbest Form 15"/>
          <p:cNvSpPr/>
          <p:nvPr/>
        </p:nvSpPr>
        <p:spPr>
          <a:xfrm>
            <a:off x="539750" y="5013325"/>
            <a:ext cx="7920038" cy="504825"/>
          </a:xfrm>
          <a:custGeom>
            <a:avLst/>
            <a:gdLst>
              <a:gd name="connsiteX0" fmla="*/ 0 w 2088302"/>
              <a:gd name="connsiteY0" fmla="*/ 125298 h 1252981"/>
              <a:gd name="connsiteX1" fmla="*/ 125298 w 2088302"/>
              <a:gd name="connsiteY1" fmla="*/ 0 h 1252981"/>
              <a:gd name="connsiteX2" fmla="*/ 1963004 w 2088302"/>
              <a:gd name="connsiteY2" fmla="*/ 0 h 1252981"/>
              <a:gd name="connsiteX3" fmla="*/ 2088302 w 2088302"/>
              <a:gd name="connsiteY3" fmla="*/ 125298 h 1252981"/>
              <a:gd name="connsiteX4" fmla="*/ 2088302 w 2088302"/>
              <a:gd name="connsiteY4" fmla="*/ 1127683 h 1252981"/>
              <a:gd name="connsiteX5" fmla="*/ 1963004 w 2088302"/>
              <a:gd name="connsiteY5" fmla="*/ 1252981 h 1252981"/>
              <a:gd name="connsiteX6" fmla="*/ 125298 w 2088302"/>
              <a:gd name="connsiteY6" fmla="*/ 1252981 h 1252981"/>
              <a:gd name="connsiteX7" fmla="*/ 0 w 2088302"/>
              <a:gd name="connsiteY7" fmla="*/ 1127683 h 1252981"/>
              <a:gd name="connsiteX8" fmla="*/ 0 w 2088302"/>
              <a:gd name="connsiteY8" fmla="*/ 125298 h 12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302" h="1252981">
                <a:moveTo>
                  <a:pt x="0" y="125298"/>
                </a:moveTo>
                <a:cubicBezTo>
                  <a:pt x="0" y="56098"/>
                  <a:pt x="56098" y="0"/>
                  <a:pt x="125298" y="0"/>
                </a:cubicBezTo>
                <a:lnTo>
                  <a:pt x="1963004" y="0"/>
                </a:lnTo>
                <a:cubicBezTo>
                  <a:pt x="2032204" y="0"/>
                  <a:pt x="2088302" y="56098"/>
                  <a:pt x="2088302" y="125298"/>
                </a:cubicBezTo>
                <a:lnTo>
                  <a:pt x="2088302" y="1127683"/>
                </a:lnTo>
                <a:cubicBezTo>
                  <a:pt x="2088302" y="1196883"/>
                  <a:pt x="2032204" y="1252981"/>
                  <a:pt x="1963004" y="1252981"/>
                </a:cubicBezTo>
                <a:lnTo>
                  <a:pt x="125298" y="1252981"/>
                </a:lnTo>
                <a:cubicBezTo>
                  <a:pt x="56098" y="1252981"/>
                  <a:pt x="0" y="1196883"/>
                  <a:pt x="0" y="1127683"/>
                </a:cubicBezTo>
                <a:lnTo>
                  <a:pt x="0" y="12529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105279" tIns="105279" rIns="105279" bIns="105279" spcCol="1270" anchor="ctr"/>
          <a:lstStyle/>
          <a:p>
            <a:pPr algn="ctr" defTabSz="800100" eaLnBrk="1" fontAlgn="auto" hangingPunct="1">
              <a:lnSpc>
                <a:spcPct val="90000"/>
              </a:lnSpc>
              <a:spcBef>
                <a:spcPts val="0"/>
              </a:spcBef>
              <a:spcAft>
                <a:spcPct val="35000"/>
              </a:spcAft>
              <a:defRPr/>
            </a:pPr>
            <a:r>
              <a:rPr lang="tr-TR" b="1" dirty="0">
                <a:cs typeface="Calibri" pitchFamily="34" charset="0"/>
              </a:rPr>
              <a:t>Dersliklerden çevrim dışı içeriğe erişimin sağlanması</a:t>
            </a:r>
          </a:p>
        </p:txBody>
      </p:sp>
      <p:sp>
        <p:nvSpPr>
          <p:cNvPr id="14" name="Serbest Form 16"/>
          <p:cNvSpPr/>
          <p:nvPr/>
        </p:nvSpPr>
        <p:spPr>
          <a:xfrm>
            <a:off x="539750" y="3717925"/>
            <a:ext cx="7920038" cy="503238"/>
          </a:xfrm>
          <a:custGeom>
            <a:avLst/>
            <a:gdLst>
              <a:gd name="connsiteX0" fmla="*/ 0 w 2088302"/>
              <a:gd name="connsiteY0" fmla="*/ 125298 h 1252981"/>
              <a:gd name="connsiteX1" fmla="*/ 125298 w 2088302"/>
              <a:gd name="connsiteY1" fmla="*/ 0 h 1252981"/>
              <a:gd name="connsiteX2" fmla="*/ 1963004 w 2088302"/>
              <a:gd name="connsiteY2" fmla="*/ 0 h 1252981"/>
              <a:gd name="connsiteX3" fmla="*/ 2088302 w 2088302"/>
              <a:gd name="connsiteY3" fmla="*/ 125298 h 1252981"/>
              <a:gd name="connsiteX4" fmla="*/ 2088302 w 2088302"/>
              <a:gd name="connsiteY4" fmla="*/ 1127683 h 1252981"/>
              <a:gd name="connsiteX5" fmla="*/ 1963004 w 2088302"/>
              <a:gd name="connsiteY5" fmla="*/ 1252981 h 1252981"/>
              <a:gd name="connsiteX6" fmla="*/ 125298 w 2088302"/>
              <a:gd name="connsiteY6" fmla="*/ 1252981 h 1252981"/>
              <a:gd name="connsiteX7" fmla="*/ 0 w 2088302"/>
              <a:gd name="connsiteY7" fmla="*/ 1127683 h 1252981"/>
              <a:gd name="connsiteX8" fmla="*/ 0 w 2088302"/>
              <a:gd name="connsiteY8" fmla="*/ 125298 h 12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302" h="1252981">
                <a:moveTo>
                  <a:pt x="0" y="125298"/>
                </a:moveTo>
                <a:cubicBezTo>
                  <a:pt x="0" y="56098"/>
                  <a:pt x="56098" y="0"/>
                  <a:pt x="125298" y="0"/>
                </a:cubicBezTo>
                <a:lnTo>
                  <a:pt x="1963004" y="0"/>
                </a:lnTo>
                <a:cubicBezTo>
                  <a:pt x="2032204" y="0"/>
                  <a:pt x="2088302" y="56098"/>
                  <a:pt x="2088302" y="125298"/>
                </a:cubicBezTo>
                <a:lnTo>
                  <a:pt x="2088302" y="1127683"/>
                </a:lnTo>
                <a:cubicBezTo>
                  <a:pt x="2088302" y="1196883"/>
                  <a:pt x="2032204" y="1252981"/>
                  <a:pt x="1963004" y="1252981"/>
                </a:cubicBezTo>
                <a:lnTo>
                  <a:pt x="125298" y="1252981"/>
                </a:lnTo>
                <a:cubicBezTo>
                  <a:pt x="56098" y="1252981"/>
                  <a:pt x="0" y="1196883"/>
                  <a:pt x="0" y="1127683"/>
                </a:cubicBezTo>
                <a:lnTo>
                  <a:pt x="0" y="12529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105279" tIns="105279" rIns="105279" bIns="105279" spcCol="1270" anchor="ctr"/>
          <a:lstStyle/>
          <a:p>
            <a:pPr algn="ctr" defTabSz="800100" eaLnBrk="1" fontAlgn="auto" hangingPunct="1">
              <a:lnSpc>
                <a:spcPct val="90000"/>
              </a:lnSpc>
              <a:spcBef>
                <a:spcPts val="0"/>
              </a:spcBef>
              <a:spcAft>
                <a:spcPct val="35000"/>
              </a:spcAft>
              <a:defRPr/>
            </a:pPr>
            <a:r>
              <a:rPr lang="tr-TR" b="1" dirty="0">
                <a:cs typeface="Calibri" pitchFamily="34" charset="0"/>
              </a:rPr>
              <a:t>Her okula güvenli ağ geçidi cihazının sağlanması</a:t>
            </a:r>
          </a:p>
        </p:txBody>
      </p:sp>
      <p:sp>
        <p:nvSpPr>
          <p:cNvPr id="17" name="16 Dikdörtgen"/>
          <p:cNvSpPr/>
          <p:nvPr/>
        </p:nvSpPr>
        <p:spPr>
          <a:xfrm>
            <a:off x="1692275" y="188913"/>
            <a:ext cx="5921375" cy="584200"/>
          </a:xfrm>
          <a:prstGeom prst="rect">
            <a:avLst/>
          </a:prstGeom>
        </p:spPr>
        <p:txBody>
          <a:bodyPr wrap="none">
            <a:spAutoFit/>
          </a:bodyPr>
          <a:lstStyle/>
          <a:p>
            <a:pPr algn="ctr" eaLnBrk="1" fontAlgn="auto" hangingPunct="1">
              <a:spcBef>
                <a:spcPts val="0"/>
              </a:spcBef>
              <a:spcAft>
                <a:spcPts val="0"/>
              </a:spcAft>
              <a:defRPr/>
            </a:pPr>
            <a:r>
              <a:rPr lang="tr-TR" sz="3200" b="1" dirty="0">
                <a:solidFill>
                  <a:schemeClr val="bg1"/>
                </a:solidFill>
                <a:effectLst>
                  <a:outerShdw blurRad="38100" dist="38100" dir="2700000" algn="tl">
                    <a:srgbClr val="000000">
                      <a:alpha val="43137"/>
                    </a:srgbClr>
                  </a:outerShdw>
                </a:effectLst>
                <a:cs typeface="Calibri" pitchFamily="34" charset="0"/>
              </a:rPr>
              <a:t>Okul Yerel Ağının (LAN) Kurulması</a:t>
            </a:r>
          </a:p>
        </p:txBody>
      </p:sp>
      <p:pic>
        <p:nvPicPr>
          <p:cNvPr id="11275" name="14 Resim" descr="FATIH-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6361113"/>
            <a:ext cx="741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4"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Slayt Numarası Yer Tutucusu"/>
          <p:cNvSpPr>
            <a:spLocks noGrp="1"/>
          </p:cNvSpPr>
          <p:nvPr>
            <p:ph type="sldNum" sz="quarter" idx="12"/>
          </p:nvPr>
        </p:nvSpPr>
        <p:spPr bwMode="auto">
          <a:xfrm>
            <a:off x="6759575"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550630-FFB7-47D3-AAEA-FAD6D533814F}" type="slidenum">
              <a:rPr lang="tr-TR" sz="1200">
                <a:solidFill>
                  <a:srgbClr val="898989"/>
                </a:solidFill>
              </a:rPr>
              <a:pPr>
                <a:spcBef>
                  <a:spcPct val="0"/>
                </a:spcBef>
                <a:buFontTx/>
                <a:buNone/>
              </a:pPr>
              <a:t>5</a:t>
            </a:fld>
            <a:endParaRPr lang="tr-TR" sz="1200">
              <a:solidFill>
                <a:srgbClr val="898989"/>
              </a:solidFill>
            </a:endParaRPr>
          </a:p>
        </p:txBody>
      </p:sp>
      <p:sp>
        <p:nvSpPr>
          <p:cNvPr id="5" name="Rectangle 5"/>
          <p:cNvSpPr>
            <a:spLocks noGrp="1" noChangeArrowheads="1"/>
          </p:cNvSpPr>
          <p:nvPr/>
        </p:nvSpPr>
        <p:spPr bwMode="auto">
          <a:xfrm>
            <a:off x="684213" y="-26988"/>
            <a:ext cx="845978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eaLnBrk="1" hangingPunct="1">
              <a:defRPr/>
            </a:pPr>
            <a:r>
              <a:rPr lang="tr-TR" sz="2800" b="1" dirty="0" smtClean="0">
                <a:solidFill>
                  <a:schemeClr val="bg1"/>
                </a:solidFill>
                <a:effectLst>
                  <a:outerShdw blurRad="38100" dist="38100" dir="2700000" algn="tl">
                    <a:srgbClr val="000000">
                      <a:alpha val="43137"/>
                    </a:srgbClr>
                  </a:outerShdw>
                </a:effectLst>
              </a:rPr>
              <a:t>Bina İçinde Nerelere Data Hattı Çekilecek ?</a:t>
            </a:r>
            <a:endParaRPr lang="tr-TR" sz="2800" b="1" dirty="0">
              <a:solidFill>
                <a:schemeClr val="bg1"/>
              </a:solidFill>
              <a:effectLst>
                <a:outerShdw blurRad="38100" dist="38100" dir="2700000" algn="tl">
                  <a:srgbClr val="000000">
                    <a:alpha val="43137"/>
                  </a:srgbClr>
                </a:outerShdw>
              </a:effectLst>
            </a:endParaRPr>
          </a:p>
        </p:txBody>
      </p:sp>
      <p:sp>
        <p:nvSpPr>
          <p:cNvPr id="7" name="Rectangle 5"/>
          <p:cNvSpPr>
            <a:spLocks noGrp="1" noChangeArrowheads="1"/>
          </p:cNvSpPr>
          <p:nvPr/>
        </p:nvSpPr>
        <p:spPr bwMode="auto">
          <a:xfrm>
            <a:off x="179388" y="908050"/>
            <a:ext cx="27368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eaLnBrk="1" hangingPunct="1">
              <a:defRPr/>
            </a:pPr>
            <a:r>
              <a:rPr lang="tr-TR" sz="1400" b="1" i="1" dirty="0" smtClean="0">
                <a:solidFill>
                  <a:schemeClr val="tx1"/>
                </a:solidFill>
                <a:latin typeface="+mn-lt"/>
                <a:ea typeface="+mn-ea"/>
                <a:cs typeface="+mn-cs"/>
              </a:rPr>
              <a:t>OKUL EĞİTİM ORTAMLARINA</a:t>
            </a:r>
          </a:p>
          <a:p>
            <a:pPr algn="ctr" eaLnBrk="1" hangingPunct="1">
              <a:defRPr/>
            </a:pPr>
            <a:r>
              <a:rPr lang="tr-TR" sz="1400" b="1" dirty="0" smtClean="0">
                <a:solidFill>
                  <a:schemeClr val="tx1"/>
                </a:solidFill>
                <a:latin typeface="+mn-lt"/>
                <a:ea typeface="+mn-ea"/>
                <a:cs typeface="+mn-cs"/>
              </a:rPr>
              <a:t>A</a:t>
            </a:r>
            <a:r>
              <a:rPr lang="tr-TR" sz="1400" dirty="0" smtClean="0">
                <a:solidFill>
                  <a:schemeClr val="tx1"/>
                </a:solidFill>
                <a:latin typeface="+mn-lt"/>
                <a:ea typeface="+mn-ea"/>
                <a:cs typeface="+mn-cs"/>
              </a:rPr>
              <a:t>na Sınıfı</a:t>
            </a:r>
          </a:p>
          <a:p>
            <a:pPr algn="ctr" eaLnBrk="1" hangingPunct="1">
              <a:defRPr/>
            </a:pPr>
            <a:r>
              <a:rPr lang="tr-TR" sz="1400" b="1" dirty="0" smtClean="0">
                <a:solidFill>
                  <a:schemeClr val="tx1"/>
                </a:solidFill>
                <a:latin typeface="+mn-lt"/>
                <a:ea typeface="+mn-ea"/>
                <a:cs typeface="+mn-cs"/>
              </a:rPr>
              <a:t>D</a:t>
            </a:r>
            <a:r>
              <a:rPr lang="tr-TR" sz="1400" dirty="0" smtClean="0">
                <a:solidFill>
                  <a:schemeClr val="tx1"/>
                </a:solidFill>
                <a:latin typeface="+mn-lt"/>
                <a:ea typeface="+mn-ea"/>
                <a:cs typeface="+mn-cs"/>
              </a:rPr>
              <a:t>erslik</a:t>
            </a:r>
          </a:p>
          <a:p>
            <a:pPr algn="ctr" eaLnBrk="1" hangingPunct="1">
              <a:defRPr/>
            </a:pPr>
            <a:r>
              <a:rPr lang="tr-TR" sz="1400" b="1" dirty="0" smtClean="0">
                <a:solidFill>
                  <a:schemeClr val="tx1"/>
                </a:solidFill>
                <a:latin typeface="+mn-lt"/>
                <a:ea typeface="+mn-ea"/>
                <a:cs typeface="+mn-cs"/>
              </a:rPr>
              <a:t>F</a:t>
            </a:r>
            <a:r>
              <a:rPr lang="tr-TR" sz="1400" dirty="0" smtClean="0">
                <a:solidFill>
                  <a:schemeClr val="tx1"/>
                </a:solidFill>
                <a:latin typeface="+mn-lt"/>
                <a:ea typeface="+mn-ea"/>
                <a:cs typeface="+mn-cs"/>
              </a:rPr>
              <a:t>en Bilgisi </a:t>
            </a:r>
            <a:r>
              <a:rPr lang="tr-TR" sz="1400" dirty="0" err="1" smtClean="0">
                <a:solidFill>
                  <a:schemeClr val="tx1"/>
                </a:solidFill>
                <a:latin typeface="+mn-lt"/>
                <a:ea typeface="+mn-ea"/>
                <a:cs typeface="+mn-cs"/>
              </a:rPr>
              <a:t>Lab</a:t>
            </a:r>
            <a:r>
              <a:rPr lang="tr-TR" sz="1400" dirty="0" smtClean="0">
                <a:solidFill>
                  <a:schemeClr val="tx1"/>
                </a:solidFill>
                <a:latin typeface="+mn-lt"/>
                <a:ea typeface="+mn-ea"/>
                <a:cs typeface="+mn-cs"/>
              </a:rPr>
              <a:t>.</a:t>
            </a:r>
          </a:p>
          <a:p>
            <a:pPr algn="ctr" eaLnBrk="1" hangingPunct="1">
              <a:defRPr/>
            </a:pPr>
            <a:r>
              <a:rPr lang="tr-TR" sz="1400" dirty="0" smtClean="0">
                <a:solidFill>
                  <a:schemeClr val="tx1"/>
                </a:solidFill>
                <a:latin typeface="+mn-lt"/>
                <a:ea typeface="+mn-ea"/>
                <a:cs typeface="+mn-cs"/>
              </a:rPr>
              <a:t> </a:t>
            </a:r>
            <a:r>
              <a:rPr lang="tr-TR" sz="1400" b="1" dirty="0" smtClean="0">
                <a:solidFill>
                  <a:schemeClr val="tx1"/>
                </a:solidFill>
                <a:latin typeface="+mn-lt"/>
                <a:ea typeface="+mn-ea"/>
                <a:cs typeface="+mn-cs"/>
              </a:rPr>
              <a:t>F</a:t>
            </a:r>
            <a:r>
              <a:rPr lang="tr-TR" sz="1400" dirty="0" smtClean="0">
                <a:solidFill>
                  <a:schemeClr val="tx1"/>
                </a:solidFill>
                <a:latin typeface="+mn-lt"/>
                <a:ea typeface="+mn-ea"/>
                <a:cs typeface="+mn-cs"/>
              </a:rPr>
              <a:t>izik,</a:t>
            </a:r>
            <a:r>
              <a:rPr lang="tr-TR" sz="1400" b="1" dirty="0" smtClean="0">
                <a:solidFill>
                  <a:schemeClr val="tx1"/>
                </a:solidFill>
                <a:latin typeface="+mn-lt"/>
                <a:ea typeface="+mn-ea"/>
                <a:cs typeface="+mn-cs"/>
              </a:rPr>
              <a:t>K</a:t>
            </a:r>
            <a:r>
              <a:rPr lang="tr-TR" sz="1400" dirty="0" smtClean="0">
                <a:solidFill>
                  <a:schemeClr val="tx1"/>
                </a:solidFill>
                <a:latin typeface="+mn-lt"/>
                <a:ea typeface="+mn-ea"/>
                <a:cs typeface="+mn-cs"/>
              </a:rPr>
              <a:t>imya,</a:t>
            </a:r>
            <a:r>
              <a:rPr lang="tr-TR" sz="1400" b="1" dirty="0" smtClean="0">
                <a:solidFill>
                  <a:schemeClr val="tx1"/>
                </a:solidFill>
                <a:latin typeface="+mn-lt"/>
                <a:ea typeface="+mn-ea"/>
                <a:cs typeface="+mn-cs"/>
              </a:rPr>
              <a:t>B</a:t>
            </a:r>
            <a:r>
              <a:rPr lang="tr-TR" sz="1400" dirty="0" smtClean="0">
                <a:solidFill>
                  <a:schemeClr val="tx1"/>
                </a:solidFill>
                <a:latin typeface="+mn-lt"/>
                <a:ea typeface="+mn-ea"/>
                <a:cs typeface="+mn-cs"/>
              </a:rPr>
              <a:t>iyoloji </a:t>
            </a:r>
            <a:r>
              <a:rPr lang="tr-TR" sz="1400" dirty="0" err="1" smtClean="0">
                <a:solidFill>
                  <a:schemeClr val="tx1"/>
                </a:solidFill>
                <a:latin typeface="+mn-lt"/>
                <a:ea typeface="+mn-ea"/>
                <a:cs typeface="+mn-cs"/>
              </a:rPr>
              <a:t>Lab</a:t>
            </a:r>
            <a:r>
              <a:rPr lang="tr-TR" sz="1400" dirty="0" smtClean="0">
                <a:solidFill>
                  <a:schemeClr val="tx1"/>
                </a:solidFill>
                <a:latin typeface="+mn-lt"/>
                <a:ea typeface="+mn-ea"/>
                <a:cs typeface="+mn-cs"/>
              </a:rPr>
              <a:t>.</a:t>
            </a:r>
          </a:p>
          <a:p>
            <a:pPr algn="ctr" eaLnBrk="1" hangingPunct="1">
              <a:defRPr/>
            </a:pPr>
            <a:r>
              <a:rPr lang="tr-TR" sz="1400" dirty="0" smtClean="0">
                <a:solidFill>
                  <a:schemeClr val="tx1"/>
                </a:solidFill>
                <a:latin typeface="+mn-lt"/>
                <a:ea typeface="+mn-ea"/>
                <a:cs typeface="+mn-cs"/>
              </a:rPr>
              <a:t> </a:t>
            </a:r>
            <a:r>
              <a:rPr lang="tr-TR" sz="1400" b="1" dirty="0" smtClean="0">
                <a:solidFill>
                  <a:schemeClr val="tx1"/>
                </a:solidFill>
                <a:latin typeface="+mn-lt"/>
                <a:ea typeface="+mn-ea"/>
                <a:cs typeface="+mn-cs"/>
              </a:rPr>
              <a:t>Y</a:t>
            </a:r>
            <a:r>
              <a:rPr lang="tr-TR" sz="1400" dirty="0" smtClean="0">
                <a:solidFill>
                  <a:schemeClr val="tx1"/>
                </a:solidFill>
                <a:latin typeface="+mn-lt"/>
                <a:ea typeface="+mn-ea"/>
                <a:cs typeface="+mn-cs"/>
              </a:rPr>
              <a:t>abancı Dil </a:t>
            </a:r>
            <a:r>
              <a:rPr lang="tr-TR" sz="1400" dirty="0" err="1" smtClean="0">
                <a:solidFill>
                  <a:schemeClr val="tx1"/>
                </a:solidFill>
                <a:latin typeface="+mn-lt"/>
                <a:ea typeface="+mn-ea"/>
                <a:cs typeface="+mn-cs"/>
              </a:rPr>
              <a:t>Lab</a:t>
            </a:r>
            <a:r>
              <a:rPr lang="tr-TR" sz="1400" dirty="0" smtClean="0">
                <a:solidFill>
                  <a:schemeClr val="tx1"/>
                </a:solidFill>
                <a:latin typeface="+mn-lt"/>
                <a:ea typeface="+mn-ea"/>
                <a:cs typeface="+mn-cs"/>
              </a:rPr>
              <a:t>.</a:t>
            </a:r>
          </a:p>
          <a:p>
            <a:pPr algn="ctr" eaLnBrk="1" hangingPunct="1">
              <a:defRPr/>
            </a:pPr>
            <a:r>
              <a:rPr lang="tr-TR" sz="1400" dirty="0" smtClean="0">
                <a:solidFill>
                  <a:schemeClr val="tx1"/>
                </a:solidFill>
                <a:latin typeface="+mn-lt"/>
                <a:ea typeface="+mn-ea"/>
                <a:cs typeface="+mn-cs"/>
              </a:rPr>
              <a:t> </a:t>
            </a:r>
            <a:r>
              <a:rPr lang="tr-TR" sz="1400" b="1" dirty="0" smtClean="0">
                <a:solidFill>
                  <a:schemeClr val="tx1"/>
                </a:solidFill>
                <a:latin typeface="+mn-lt"/>
                <a:ea typeface="+mn-ea"/>
                <a:cs typeface="+mn-cs"/>
              </a:rPr>
              <a:t>S</a:t>
            </a:r>
            <a:r>
              <a:rPr lang="tr-TR" sz="1400" dirty="0" smtClean="0">
                <a:solidFill>
                  <a:schemeClr val="tx1"/>
                </a:solidFill>
                <a:latin typeface="+mn-lt"/>
                <a:ea typeface="+mn-ea"/>
                <a:cs typeface="+mn-cs"/>
              </a:rPr>
              <a:t>osyal Bilgiler </a:t>
            </a:r>
            <a:r>
              <a:rPr lang="tr-TR" sz="1400" dirty="0" err="1" smtClean="0">
                <a:solidFill>
                  <a:schemeClr val="tx1"/>
                </a:solidFill>
                <a:latin typeface="+mn-lt"/>
                <a:ea typeface="+mn-ea"/>
                <a:cs typeface="+mn-cs"/>
              </a:rPr>
              <a:t>Lab</a:t>
            </a:r>
            <a:r>
              <a:rPr lang="tr-TR" sz="1400" dirty="0" smtClean="0">
                <a:solidFill>
                  <a:schemeClr val="tx1"/>
                </a:solidFill>
                <a:latin typeface="+mn-lt"/>
                <a:ea typeface="+mn-ea"/>
                <a:cs typeface="+mn-cs"/>
              </a:rPr>
              <a:t>.</a:t>
            </a:r>
          </a:p>
          <a:p>
            <a:pPr algn="ctr" eaLnBrk="1" hangingPunct="1">
              <a:defRPr/>
            </a:pPr>
            <a:r>
              <a:rPr lang="tr-TR" sz="1400" b="1" dirty="0" smtClean="0">
                <a:solidFill>
                  <a:schemeClr val="tx1"/>
                </a:solidFill>
                <a:latin typeface="+mn-lt"/>
                <a:ea typeface="+mn-ea"/>
                <a:cs typeface="+mn-cs"/>
              </a:rPr>
              <a:t>M</a:t>
            </a:r>
            <a:r>
              <a:rPr lang="tr-TR" sz="1400" dirty="0" smtClean="0">
                <a:solidFill>
                  <a:schemeClr val="tx1"/>
                </a:solidFill>
                <a:latin typeface="+mn-lt"/>
                <a:ea typeface="+mn-ea"/>
                <a:cs typeface="+mn-cs"/>
              </a:rPr>
              <a:t>esleki Uygulama </a:t>
            </a:r>
            <a:r>
              <a:rPr lang="tr-TR" sz="1400" dirty="0" err="1" smtClean="0">
                <a:solidFill>
                  <a:schemeClr val="tx1"/>
                </a:solidFill>
                <a:latin typeface="+mn-lt"/>
                <a:ea typeface="+mn-ea"/>
                <a:cs typeface="+mn-cs"/>
              </a:rPr>
              <a:t>Lab</a:t>
            </a:r>
            <a:r>
              <a:rPr lang="tr-TR" sz="1400" dirty="0" smtClean="0">
                <a:solidFill>
                  <a:schemeClr val="tx1"/>
                </a:solidFill>
                <a:latin typeface="+mn-lt"/>
                <a:ea typeface="+mn-ea"/>
                <a:cs typeface="+mn-cs"/>
              </a:rPr>
              <a:t>.</a:t>
            </a:r>
          </a:p>
          <a:p>
            <a:pPr algn="ctr" eaLnBrk="1" hangingPunct="1">
              <a:defRPr/>
            </a:pPr>
            <a:r>
              <a:rPr lang="tr-TR" sz="1400" b="1" dirty="0" smtClean="0">
                <a:solidFill>
                  <a:schemeClr val="tx1"/>
                </a:solidFill>
                <a:latin typeface="+mn-lt"/>
                <a:ea typeface="+mn-ea"/>
                <a:cs typeface="+mn-cs"/>
              </a:rPr>
              <a:t>O</a:t>
            </a:r>
            <a:r>
              <a:rPr lang="tr-TR" sz="1400" dirty="0" smtClean="0">
                <a:solidFill>
                  <a:schemeClr val="tx1"/>
                </a:solidFill>
                <a:latin typeface="+mn-lt"/>
                <a:ea typeface="+mn-ea"/>
                <a:cs typeface="+mn-cs"/>
              </a:rPr>
              <a:t>rtak Kullanılan </a:t>
            </a:r>
            <a:r>
              <a:rPr lang="tr-TR" sz="1400" dirty="0" err="1" smtClean="0">
                <a:solidFill>
                  <a:schemeClr val="tx1"/>
                </a:solidFill>
                <a:latin typeface="+mn-lt"/>
                <a:ea typeface="+mn-ea"/>
                <a:cs typeface="+mn-cs"/>
              </a:rPr>
              <a:t>Lab</a:t>
            </a:r>
            <a:r>
              <a:rPr lang="tr-TR" sz="1400" dirty="0" smtClean="0">
                <a:solidFill>
                  <a:schemeClr val="tx1"/>
                </a:solidFill>
                <a:latin typeface="+mn-lt"/>
                <a:ea typeface="+mn-ea"/>
                <a:cs typeface="+mn-cs"/>
              </a:rPr>
              <a:t>.</a:t>
            </a:r>
          </a:p>
          <a:p>
            <a:pPr algn="ctr" eaLnBrk="1" hangingPunct="1">
              <a:defRPr/>
            </a:pPr>
            <a:r>
              <a:rPr lang="tr-TR" sz="1400" b="1" dirty="0" err="1" smtClean="0">
                <a:solidFill>
                  <a:schemeClr val="tx1"/>
                </a:solidFill>
                <a:latin typeface="+mn-lt"/>
                <a:ea typeface="+mn-ea"/>
                <a:cs typeface="+mn-cs"/>
              </a:rPr>
              <a:t>A</a:t>
            </a:r>
            <a:r>
              <a:rPr lang="tr-TR" sz="1400" dirty="0" err="1" smtClean="0">
                <a:solidFill>
                  <a:schemeClr val="tx1"/>
                </a:solidFill>
                <a:latin typeface="+mn-lt"/>
                <a:ea typeface="+mn-ea"/>
                <a:cs typeface="+mn-cs"/>
              </a:rPr>
              <a:t>telye</a:t>
            </a:r>
            <a:r>
              <a:rPr lang="tr-TR" sz="1400" dirty="0" smtClean="0">
                <a:solidFill>
                  <a:schemeClr val="tx1"/>
                </a:solidFill>
                <a:latin typeface="+mn-lt"/>
                <a:ea typeface="+mn-ea"/>
                <a:cs typeface="+mn-cs"/>
              </a:rPr>
              <a:t>  </a:t>
            </a:r>
          </a:p>
          <a:p>
            <a:pPr algn="ctr" eaLnBrk="1" hangingPunct="1">
              <a:defRPr/>
            </a:pPr>
            <a:r>
              <a:rPr lang="tr-TR" sz="1400" b="1" dirty="0" smtClean="0">
                <a:solidFill>
                  <a:schemeClr val="tx1"/>
                </a:solidFill>
                <a:latin typeface="+mn-lt"/>
                <a:ea typeface="+mn-ea"/>
                <a:cs typeface="+mn-cs"/>
              </a:rPr>
              <a:t>R</a:t>
            </a:r>
            <a:r>
              <a:rPr lang="tr-TR" sz="1400" dirty="0" smtClean="0">
                <a:solidFill>
                  <a:schemeClr val="tx1"/>
                </a:solidFill>
                <a:latin typeface="+mn-lt"/>
                <a:ea typeface="+mn-ea"/>
                <a:cs typeface="+mn-cs"/>
              </a:rPr>
              <a:t>esim, </a:t>
            </a:r>
            <a:r>
              <a:rPr lang="tr-TR" sz="1400" b="1" dirty="0" smtClean="0">
                <a:solidFill>
                  <a:schemeClr val="tx1"/>
                </a:solidFill>
                <a:latin typeface="+mn-lt"/>
                <a:ea typeface="+mn-ea"/>
                <a:cs typeface="+mn-cs"/>
              </a:rPr>
              <a:t>M</a:t>
            </a:r>
            <a:r>
              <a:rPr lang="tr-TR" sz="1400" dirty="0" smtClean="0">
                <a:solidFill>
                  <a:schemeClr val="tx1"/>
                </a:solidFill>
                <a:latin typeface="+mn-lt"/>
                <a:ea typeface="+mn-ea"/>
                <a:cs typeface="+mn-cs"/>
              </a:rPr>
              <a:t>üzik ve </a:t>
            </a:r>
            <a:r>
              <a:rPr lang="tr-TR" sz="1400" b="1" dirty="0" smtClean="0">
                <a:solidFill>
                  <a:schemeClr val="tx1"/>
                </a:solidFill>
                <a:latin typeface="+mn-lt"/>
                <a:ea typeface="+mn-ea"/>
                <a:cs typeface="+mn-cs"/>
              </a:rPr>
              <a:t>O</a:t>
            </a:r>
            <a:r>
              <a:rPr lang="tr-TR" sz="1400" dirty="0" smtClean="0">
                <a:solidFill>
                  <a:schemeClr val="tx1"/>
                </a:solidFill>
                <a:latin typeface="+mn-lt"/>
                <a:ea typeface="+mn-ea"/>
                <a:cs typeface="+mn-cs"/>
              </a:rPr>
              <a:t>yun Odaları</a:t>
            </a:r>
          </a:p>
          <a:p>
            <a:pPr algn="ctr" eaLnBrk="1" hangingPunct="1">
              <a:defRPr/>
            </a:pPr>
            <a:r>
              <a:rPr lang="tr-TR" sz="1400" b="1" dirty="0" smtClean="0">
                <a:solidFill>
                  <a:schemeClr val="tx1"/>
                </a:solidFill>
                <a:latin typeface="+mn-lt"/>
                <a:ea typeface="+mn-ea"/>
                <a:cs typeface="+mn-cs"/>
              </a:rPr>
              <a:t>O</a:t>
            </a:r>
            <a:r>
              <a:rPr lang="tr-TR" sz="1400" dirty="0" smtClean="0">
                <a:solidFill>
                  <a:schemeClr val="tx1"/>
                </a:solidFill>
                <a:latin typeface="+mn-lt"/>
                <a:ea typeface="+mn-ea"/>
                <a:cs typeface="+mn-cs"/>
              </a:rPr>
              <a:t>rtak Kullanım alanları(mekanları)</a:t>
            </a:r>
          </a:p>
          <a:p>
            <a:pPr algn="ctr" eaLnBrk="1" hangingPunct="1">
              <a:defRPr/>
            </a:pPr>
            <a:r>
              <a:rPr lang="tr-TR" sz="1400" b="1" dirty="0" smtClean="0">
                <a:solidFill>
                  <a:schemeClr val="tx1"/>
                </a:solidFill>
                <a:latin typeface="+mn-lt"/>
                <a:ea typeface="+mn-ea"/>
                <a:cs typeface="+mn-cs"/>
              </a:rPr>
              <a:t>İ</a:t>
            </a:r>
            <a:r>
              <a:rPr lang="tr-TR" sz="1400" dirty="0" smtClean="0">
                <a:solidFill>
                  <a:schemeClr val="tx1"/>
                </a:solidFill>
                <a:latin typeface="+mn-lt"/>
                <a:ea typeface="+mn-ea"/>
                <a:cs typeface="+mn-cs"/>
              </a:rPr>
              <a:t>şlik Olarak Kullanılan Derslik </a:t>
            </a:r>
            <a:endParaRPr lang="tr-TR" sz="1400" dirty="0">
              <a:solidFill>
                <a:schemeClr val="tx1"/>
              </a:solidFill>
              <a:latin typeface="+mn-lt"/>
              <a:ea typeface="+mn-ea"/>
              <a:cs typeface="+mn-cs"/>
            </a:endParaRPr>
          </a:p>
        </p:txBody>
      </p:sp>
      <p:sp>
        <p:nvSpPr>
          <p:cNvPr id="8" name="7 Dikdörtgen"/>
          <p:cNvSpPr>
            <a:spLocks noChangeArrowheads="1"/>
          </p:cNvSpPr>
          <p:nvPr/>
        </p:nvSpPr>
        <p:spPr bwMode="auto">
          <a:xfrm>
            <a:off x="258763" y="4076700"/>
            <a:ext cx="1944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sz="1400" b="1"/>
              <a:t>B</a:t>
            </a:r>
            <a:r>
              <a:rPr lang="tr-TR" sz="1400"/>
              <a:t>ilgisayar Laboratuarı</a:t>
            </a:r>
          </a:p>
          <a:p>
            <a:pPr algn="ctr" eaLnBrk="1" hangingPunct="1">
              <a:spcBef>
                <a:spcPct val="0"/>
              </a:spcBef>
              <a:buFontTx/>
              <a:buNone/>
            </a:pPr>
            <a:r>
              <a:rPr lang="tr-TR" sz="1400" b="1"/>
              <a:t>BT</a:t>
            </a:r>
            <a:r>
              <a:rPr lang="tr-TR" sz="1400"/>
              <a:t> Sınıfı</a:t>
            </a:r>
            <a:endParaRPr lang="tr-TR" sz="1400">
              <a:solidFill>
                <a:srgbClr val="FF0000"/>
              </a:solidFill>
            </a:endParaRPr>
          </a:p>
        </p:txBody>
      </p:sp>
      <p:sp>
        <p:nvSpPr>
          <p:cNvPr id="9" name="8 Dikdörtgen"/>
          <p:cNvSpPr>
            <a:spLocks noChangeArrowheads="1"/>
          </p:cNvSpPr>
          <p:nvPr/>
        </p:nvSpPr>
        <p:spPr bwMode="auto">
          <a:xfrm>
            <a:off x="4643438" y="1125538"/>
            <a:ext cx="20891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sz="1400" b="1" dirty="0"/>
              <a:t>Ç</a:t>
            </a:r>
            <a:r>
              <a:rPr lang="tr-TR" sz="1400" dirty="0"/>
              <a:t>alışma Odası</a:t>
            </a:r>
          </a:p>
          <a:p>
            <a:pPr algn="ctr" eaLnBrk="1" hangingPunct="1">
              <a:spcBef>
                <a:spcPct val="0"/>
              </a:spcBef>
              <a:buFontTx/>
              <a:buNone/>
            </a:pPr>
            <a:r>
              <a:rPr lang="tr-TR" sz="1400" b="1" dirty="0"/>
              <a:t>D</a:t>
            </a:r>
            <a:r>
              <a:rPr lang="tr-TR" sz="1400" dirty="0"/>
              <a:t>aktilografi Odası</a:t>
            </a:r>
          </a:p>
          <a:p>
            <a:pPr algn="ctr" eaLnBrk="1" hangingPunct="1">
              <a:spcBef>
                <a:spcPct val="0"/>
              </a:spcBef>
              <a:buFontTx/>
              <a:buNone/>
            </a:pPr>
            <a:r>
              <a:rPr lang="tr-TR" sz="1400" b="1" dirty="0"/>
              <a:t>T</a:t>
            </a:r>
            <a:r>
              <a:rPr lang="tr-TR" sz="1400" dirty="0"/>
              <a:t>est Odası</a:t>
            </a:r>
          </a:p>
          <a:p>
            <a:pPr algn="ctr" eaLnBrk="1" hangingPunct="1">
              <a:spcBef>
                <a:spcPct val="0"/>
              </a:spcBef>
              <a:buFontTx/>
              <a:buNone/>
            </a:pPr>
            <a:r>
              <a:rPr lang="tr-TR" sz="1400" b="1" dirty="0"/>
              <a:t>E</a:t>
            </a:r>
            <a:r>
              <a:rPr lang="tr-TR" sz="1400" dirty="0"/>
              <a:t>ğitim Araçları Odası</a:t>
            </a:r>
          </a:p>
          <a:p>
            <a:pPr algn="ctr" eaLnBrk="1" hangingPunct="1">
              <a:spcBef>
                <a:spcPct val="0"/>
              </a:spcBef>
              <a:buFontTx/>
              <a:buNone/>
            </a:pPr>
            <a:r>
              <a:rPr lang="tr-TR" sz="1400" b="1" dirty="0"/>
              <a:t>R</a:t>
            </a:r>
            <a:r>
              <a:rPr lang="tr-TR" sz="1400" dirty="0"/>
              <a:t>ehberlik Servisi Odası</a:t>
            </a:r>
          </a:p>
          <a:p>
            <a:pPr algn="ctr" eaLnBrk="1" hangingPunct="1">
              <a:spcBef>
                <a:spcPct val="0"/>
              </a:spcBef>
              <a:buFontTx/>
              <a:buNone/>
            </a:pPr>
            <a:r>
              <a:rPr lang="tr-TR" sz="1400" b="1" dirty="0"/>
              <a:t>Ö</a:t>
            </a:r>
            <a:r>
              <a:rPr lang="tr-TR" sz="1400" dirty="0"/>
              <a:t>zel Eğitim Hizmetleri Od.</a:t>
            </a:r>
          </a:p>
          <a:p>
            <a:pPr algn="ctr" eaLnBrk="1" hangingPunct="1">
              <a:spcBef>
                <a:spcPct val="0"/>
              </a:spcBef>
              <a:buFontTx/>
              <a:buNone/>
            </a:pPr>
            <a:r>
              <a:rPr lang="tr-TR" sz="1400" b="1" dirty="0"/>
              <a:t>M</a:t>
            </a:r>
            <a:r>
              <a:rPr lang="tr-TR" sz="1400" dirty="0"/>
              <a:t>emur Odası</a:t>
            </a:r>
          </a:p>
          <a:p>
            <a:pPr algn="ctr" eaLnBrk="1" hangingPunct="1">
              <a:spcBef>
                <a:spcPct val="0"/>
              </a:spcBef>
              <a:buFontTx/>
              <a:buNone/>
            </a:pPr>
            <a:r>
              <a:rPr lang="tr-TR" sz="1400" b="1" dirty="0"/>
              <a:t>T</a:t>
            </a:r>
            <a:r>
              <a:rPr lang="tr-TR" sz="1400" dirty="0"/>
              <a:t>eknisyen Odası</a:t>
            </a:r>
          </a:p>
          <a:p>
            <a:pPr algn="ctr" eaLnBrk="1" hangingPunct="1">
              <a:spcBef>
                <a:spcPct val="0"/>
              </a:spcBef>
              <a:buFontTx/>
              <a:buNone/>
            </a:pPr>
            <a:r>
              <a:rPr lang="tr-TR" sz="1400" b="1" dirty="0"/>
              <a:t>H</a:t>
            </a:r>
            <a:r>
              <a:rPr lang="tr-TR" sz="1400" dirty="0"/>
              <a:t>izmetli Odası</a:t>
            </a:r>
          </a:p>
          <a:p>
            <a:pPr algn="ctr" eaLnBrk="1" hangingPunct="1">
              <a:spcBef>
                <a:spcPct val="0"/>
              </a:spcBef>
              <a:buFontTx/>
              <a:buNone/>
            </a:pPr>
            <a:r>
              <a:rPr lang="tr-TR" sz="1400" b="1" dirty="0"/>
              <a:t>S</a:t>
            </a:r>
            <a:r>
              <a:rPr lang="tr-TR" sz="1400" dirty="0"/>
              <a:t>ayman Odası </a:t>
            </a:r>
          </a:p>
          <a:p>
            <a:pPr algn="ctr" eaLnBrk="1" hangingPunct="1">
              <a:spcBef>
                <a:spcPct val="0"/>
              </a:spcBef>
              <a:buFontTx/>
              <a:buNone/>
            </a:pPr>
            <a:r>
              <a:rPr lang="tr-TR" sz="1400" b="1" dirty="0"/>
              <a:t>G</a:t>
            </a:r>
            <a:r>
              <a:rPr lang="tr-TR" sz="1400" dirty="0"/>
              <a:t>özlem Odası</a:t>
            </a:r>
          </a:p>
          <a:p>
            <a:pPr algn="ctr" eaLnBrk="1" hangingPunct="1">
              <a:spcBef>
                <a:spcPct val="0"/>
              </a:spcBef>
              <a:buFontTx/>
              <a:buNone/>
            </a:pPr>
            <a:r>
              <a:rPr lang="tr-TR" sz="1400" b="1" dirty="0"/>
              <a:t>G</a:t>
            </a:r>
            <a:r>
              <a:rPr lang="tr-TR" sz="1400" dirty="0"/>
              <a:t>rup Rehberliği Odası</a:t>
            </a:r>
          </a:p>
        </p:txBody>
      </p:sp>
      <p:sp>
        <p:nvSpPr>
          <p:cNvPr id="10" name="9 Dikdörtgen"/>
          <p:cNvSpPr>
            <a:spLocks noChangeArrowheads="1"/>
          </p:cNvSpPr>
          <p:nvPr/>
        </p:nvSpPr>
        <p:spPr bwMode="auto">
          <a:xfrm>
            <a:off x="-180975" y="5810250"/>
            <a:ext cx="2808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sz="1400" b="1"/>
              <a:t>M</a:t>
            </a:r>
            <a:r>
              <a:rPr lang="tr-TR" sz="1400"/>
              <a:t>üdür Baş Yardımcısı</a:t>
            </a:r>
          </a:p>
          <a:p>
            <a:pPr algn="ctr" eaLnBrk="1" hangingPunct="1">
              <a:spcBef>
                <a:spcPct val="0"/>
              </a:spcBef>
              <a:buFontTx/>
              <a:buNone/>
            </a:pPr>
            <a:r>
              <a:rPr lang="tr-TR" sz="1400"/>
              <a:t> </a:t>
            </a:r>
            <a:r>
              <a:rPr lang="tr-TR" sz="1400" b="1"/>
              <a:t>M</a:t>
            </a:r>
            <a:r>
              <a:rPr lang="tr-TR" sz="1400"/>
              <a:t>üdür Yardımcısı Sayısı</a:t>
            </a:r>
          </a:p>
        </p:txBody>
      </p:sp>
      <p:sp>
        <p:nvSpPr>
          <p:cNvPr id="11" name="10 Çift Köşeli Ayraç"/>
          <p:cNvSpPr/>
          <p:nvPr/>
        </p:nvSpPr>
        <p:spPr>
          <a:xfrm>
            <a:off x="179388" y="1268413"/>
            <a:ext cx="2736850" cy="2592387"/>
          </a:xfrm>
          <a:prstGeom prst="bracketPair">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anchor="ctr"/>
          <a:lstStyle/>
          <a:p>
            <a:pPr algn="ctr" eaLnBrk="1" fontAlgn="auto" hangingPunct="1">
              <a:spcBef>
                <a:spcPts val="0"/>
              </a:spcBef>
              <a:spcAft>
                <a:spcPts val="0"/>
              </a:spcAft>
              <a:defRPr/>
            </a:pPr>
            <a:endParaRPr lang="tr-TR"/>
          </a:p>
        </p:txBody>
      </p:sp>
      <p:sp>
        <p:nvSpPr>
          <p:cNvPr id="12" name="11 Dikdörtgen"/>
          <p:cNvSpPr>
            <a:spLocks noChangeArrowheads="1"/>
          </p:cNvSpPr>
          <p:nvPr/>
        </p:nvSpPr>
        <p:spPr bwMode="auto">
          <a:xfrm>
            <a:off x="3276600" y="1066800"/>
            <a:ext cx="7905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sz="9600" b="1">
                <a:solidFill>
                  <a:srgbClr val="FF0000"/>
                </a:solidFill>
              </a:rPr>
              <a:t>2</a:t>
            </a:r>
            <a:endParaRPr lang="tr-TR" sz="9600">
              <a:solidFill>
                <a:srgbClr val="FF0000"/>
              </a:solidFill>
            </a:endParaRPr>
          </a:p>
        </p:txBody>
      </p:sp>
      <p:pic>
        <p:nvPicPr>
          <p:cNvPr id="13" name="12 Resim" descr="9403710750649879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427163"/>
            <a:ext cx="8651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Çift Köşeli Ayraç"/>
          <p:cNvSpPr/>
          <p:nvPr/>
        </p:nvSpPr>
        <p:spPr>
          <a:xfrm>
            <a:off x="4643438" y="1052513"/>
            <a:ext cx="3529012" cy="2808287"/>
          </a:xfrm>
          <a:prstGeom prst="bracketPair">
            <a:avLst/>
          </a:prstGeom>
          <a:ln/>
        </p:spPr>
        <p:style>
          <a:lnRef idx="3">
            <a:schemeClr val="accent1"/>
          </a:lnRef>
          <a:fillRef idx="0">
            <a:schemeClr val="accent1"/>
          </a:fillRef>
          <a:effectRef idx="2">
            <a:schemeClr val="accent1"/>
          </a:effectRef>
          <a:fontRef idx="minor">
            <a:schemeClr val="tx1"/>
          </a:fontRef>
        </p:style>
        <p:txBody>
          <a:bodyPr anchor="ctr"/>
          <a:lstStyle/>
          <a:p>
            <a:pPr algn="ctr" eaLnBrk="1" fontAlgn="auto" hangingPunct="1">
              <a:spcBef>
                <a:spcPts val="0"/>
              </a:spcBef>
              <a:spcAft>
                <a:spcPts val="0"/>
              </a:spcAft>
              <a:defRPr/>
            </a:pPr>
            <a:endParaRPr lang="tr-TR"/>
          </a:p>
        </p:txBody>
      </p:sp>
      <p:sp>
        <p:nvSpPr>
          <p:cNvPr id="15" name="14 Dikdörtgen"/>
          <p:cNvSpPr>
            <a:spLocks noChangeArrowheads="1"/>
          </p:cNvSpPr>
          <p:nvPr/>
        </p:nvSpPr>
        <p:spPr bwMode="auto">
          <a:xfrm>
            <a:off x="8459788" y="1716088"/>
            <a:ext cx="7921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sz="9600" b="1">
                <a:solidFill>
                  <a:srgbClr val="0D4991"/>
                </a:solidFill>
              </a:rPr>
              <a:t>2</a:t>
            </a:r>
            <a:endParaRPr lang="tr-TR" sz="9600">
              <a:solidFill>
                <a:srgbClr val="0D4991"/>
              </a:solidFill>
            </a:endParaRPr>
          </a:p>
        </p:txBody>
      </p:sp>
      <p:pic>
        <p:nvPicPr>
          <p:cNvPr id="16" name="15 Resim" descr="94037107506498791.png"/>
          <p:cNvPicPr>
            <a:picLocks noChangeAspect="1"/>
          </p:cNvPicPr>
          <p:nvPr/>
        </p:nvPicPr>
        <p:blipFill>
          <a:blip r:embed="rId2" cstate="print">
            <a:duotone>
              <a:prstClr val="black"/>
              <a:schemeClr val="accent1">
                <a:tint val="45000"/>
                <a:satMod val="400000"/>
              </a:schemeClr>
            </a:duotone>
          </a:blip>
          <a:stretch>
            <a:fillRect/>
          </a:stretch>
        </p:blipFill>
        <p:spPr>
          <a:xfrm>
            <a:off x="7884368" y="2132856"/>
            <a:ext cx="720080" cy="720080"/>
          </a:xfrm>
          <a:prstGeom prst="rect">
            <a:avLst/>
          </a:prstGeom>
        </p:spPr>
      </p:pic>
      <p:sp>
        <p:nvSpPr>
          <p:cNvPr id="17" name="16 Çift Köşeli Ayraç"/>
          <p:cNvSpPr/>
          <p:nvPr/>
        </p:nvSpPr>
        <p:spPr>
          <a:xfrm>
            <a:off x="187325" y="4076700"/>
            <a:ext cx="2016125" cy="504825"/>
          </a:xfrm>
          <a:prstGeom prst="bracketPair">
            <a:avLst>
              <a:gd name="adj" fmla="val 33598"/>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anchor="ctr"/>
          <a:lstStyle/>
          <a:p>
            <a:pPr algn="ctr" eaLnBrk="1" fontAlgn="auto" hangingPunct="1">
              <a:spcBef>
                <a:spcPts val="0"/>
              </a:spcBef>
              <a:spcAft>
                <a:spcPts val="0"/>
              </a:spcAft>
              <a:defRPr/>
            </a:pPr>
            <a:endParaRPr lang="tr-TR"/>
          </a:p>
        </p:txBody>
      </p:sp>
      <p:sp>
        <p:nvSpPr>
          <p:cNvPr id="18" name="17 Dikdörtgen"/>
          <p:cNvSpPr>
            <a:spLocks noChangeArrowheads="1"/>
          </p:cNvSpPr>
          <p:nvPr/>
        </p:nvSpPr>
        <p:spPr bwMode="auto">
          <a:xfrm>
            <a:off x="2779713" y="3933825"/>
            <a:ext cx="10715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sz="4400" b="1">
                <a:solidFill>
                  <a:srgbClr val="FF0000"/>
                </a:solidFill>
              </a:rPr>
              <a:t>2+</a:t>
            </a:r>
            <a:r>
              <a:rPr lang="tr-TR" sz="4400" b="1">
                <a:solidFill>
                  <a:srgbClr val="0D4991"/>
                </a:solidFill>
              </a:rPr>
              <a:t>2</a:t>
            </a:r>
            <a:endParaRPr lang="tr-TR" sz="4400">
              <a:solidFill>
                <a:srgbClr val="0D4991"/>
              </a:solidFill>
            </a:endParaRPr>
          </a:p>
        </p:txBody>
      </p:sp>
      <p:pic>
        <p:nvPicPr>
          <p:cNvPr id="19" name="18 Resim" descr="9403710750649879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4888" y="4149725"/>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19 Dikdörtgen"/>
          <p:cNvSpPr>
            <a:spLocks noChangeArrowheads="1"/>
          </p:cNvSpPr>
          <p:nvPr/>
        </p:nvSpPr>
        <p:spPr bwMode="auto">
          <a:xfrm>
            <a:off x="258763" y="5373688"/>
            <a:ext cx="1944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sz="1400" b="1"/>
              <a:t>M</a:t>
            </a:r>
            <a:r>
              <a:rPr lang="tr-TR" sz="1400"/>
              <a:t>üdür Odası</a:t>
            </a:r>
          </a:p>
        </p:txBody>
      </p:sp>
      <p:sp>
        <p:nvSpPr>
          <p:cNvPr id="21" name="20 Çift Köşeli Ayraç"/>
          <p:cNvSpPr/>
          <p:nvPr/>
        </p:nvSpPr>
        <p:spPr>
          <a:xfrm>
            <a:off x="187325" y="5345113"/>
            <a:ext cx="2016125" cy="360362"/>
          </a:xfrm>
          <a:prstGeom prst="bracketPair">
            <a:avLst>
              <a:gd name="adj" fmla="val 40653"/>
            </a:avLst>
          </a:prstGeom>
          <a:ln/>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tr-TR"/>
          </a:p>
        </p:txBody>
      </p:sp>
      <p:pic>
        <p:nvPicPr>
          <p:cNvPr id="22" name="21 Resim" descr="94037107506498791.png"/>
          <p:cNvPicPr>
            <a:picLocks noChangeAspect="1"/>
          </p:cNvPicPr>
          <p:nvPr/>
        </p:nvPicPr>
        <p:blipFill>
          <a:blip r:embed="rId3" cstate="print">
            <a:duotone>
              <a:prstClr val="black"/>
              <a:schemeClr val="tx2">
                <a:tint val="45000"/>
                <a:satMod val="400000"/>
              </a:schemeClr>
            </a:duotone>
          </a:blip>
          <a:stretch>
            <a:fillRect/>
          </a:stretch>
        </p:blipFill>
        <p:spPr>
          <a:xfrm>
            <a:off x="2275384" y="5345340"/>
            <a:ext cx="432048" cy="432048"/>
          </a:xfrm>
          <a:prstGeom prst="rect">
            <a:avLst/>
          </a:prstGeom>
        </p:spPr>
      </p:pic>
      <p:sp>
        <p:nvSpPr>
          <p:cNvPr id="23" name="22 Dikdörtgen"/>
          <p:cNvSpPr>
            <a:spLocks noChangeArrowheads="1"/>
          </p:cNvSpPr>
          <p:nvPr/>
        </p:nvSpPr>
        <p:spPr bwMode="auto">
          <a:xfrm>
            <a:off x="2771775" y="5013325"/>
            <a:ext cx="7921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sz="5400" b="1">
                <a:solidFill>
                  <a:srgbClr val="0D4991"/>
                </a:solidFill>
              </a:rPr>
              <a:t>3</a:t>
            </a:r>
            <a:endParaRPr lang="tr-TR" sz="5400">
              <a:solidFill>
                <a:srgbClr val="0D4991"/>
              </a:solidFill>
            </a:endParaRPr>
          </a:p>
        </p:txBody>
      </p:sp>
      <p:sp>
        <p:nvSpPr>
          <p:cNvPr id="24" name="23 Çift Köşeli Ayraç"/>
          <p:cNvSpPr/>
          <p:nvPr/>
        </p:nvSpPr>
        <p:spPr>
          <a:xfrm>
            <a:off x="179388" y="5805488"/>
            <a:ext cx="2024062" cy="503237"/>
          </a:xfrm>
          <a:prstGeom prst="bracketPair">
            <a:avLst>
              <a:gd name="adj" fmla="val 40653"/>
            </a:avLst>
          </a:prstGeom>
          <a:ln/>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tr-TR"/>
          </a:p>
        </p:txBody>
      </p:sp>
      <p:pic>
        <p:nvPicPr>
          <p:cNvPr id="25" name="24 Resim" descr="94037107506498791.png"/>
          <p:cNvPicPr>
            <a:picLocks noChangeAspect="1"/>
          </p:cNvPicPr>
          <p:nvPr/>
        </p:nvPicPr>
        <p:blipFill>
          <a:blip r:embed="rId3" cstate="print">
            <a:duotone>
              <a:prstClr val="black"/>
              <a:schemeClr val="accent1">
                <a:tint val="45000"/>
                <a:satMod val="400000"/>
              </a:schemeClr>
            </a:duotone>
          </a:blip>
          <a:stretch>
            <a:fillRect/>
          </a:stretch>
        </p:blipFill>
        <p:spPr>
          <a:xfrm>
            <a:off x="2275384" y="5877272"/>
            <a:ext cx="432048" cy="432048"/>
          </a:xfrm>
          <a:prstGeom prst="rect">
            <a:avLst/>
          </a:prstGeom>
        </p:spPr>
      </p:pic>
      <p:sp>
        <p:nvSpPr>
          <p:cNvPr id="26" name="25 Dikdörtgen"/>
          <p:cNvSpPr>
            <a:spLocks noChangeArrowheads="1"/>
          </p:cNvSpPr>
          <p:nvPr/>
        </p:nvSpPr>
        <p:spPr bwMode="auto">
          <a:xfrm>
            <a:off x="2779713" y="5634038"/>
            <a:ext cx="7921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sz="5400" b="1">
                <a:solidFill>
                  <a:srgbClr val="0D4991"/>
                </a:solidFill>
              </a:rPr>
              <a:t>2</a:t>
            </a:r>
            <a:endParaRPr lang="tr-TR" sz="5400">
              <a:solidFill>
                <a:srgbClr val="0D4991"/>
              </a:solidFill>
            </a:endParaRPr>
          </a:p>
        </p:txBody>
      </p:sp>
      <p:sp>
        <p:nvSpPr>
          <p:cNvPr id="28" name="27 Dikdörtgen"/>
          <p:cNvSpPr/>
          <p:nvPr/>
        </p:nvSpPr>
        <p:spPr>
          <a:xfrm>
            <a:off x="0" y="6488668"/>
            <a:ext cx="4572000" cy="369332"/>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a:spAutoFit/>
          </a:bodyPr>
          <a:lstStyle/>
          <a:p>
            <a:pPr algn="ctr" eaLnBrk="1" fontAlgn="auto" hangingPunct="1">
              <a:spcBef>
                <a:spcPts val="0"/>
              </a:spcBef>
              <a:spcAft>
                <a:spcPts val="0"/>
              </a:spcAft>
              <a:defRPr/>
            </a:pPr>
            <a:r>
              <a:rPr lang="tr-TR" b="1" i="1" dirty="0"/>
              <a:t>BAĞLANTI PRİZİ </a:t>
            </a:r>
            <a:endParaRPr lang="tr-TR" dirty="0"/>
          </a:p>
        </p:txBody>
      </p:sp>
      <p:sp>
        <p:nvSpPr>
          <p:cNvPr id="29" name="28 Dikdörtgen"/>
          <p:cNvSpPr/>
          <p:nvPr/>
        </p:nvSpPr>
        <p:spPr>
          <a:xfrm>
            <a:off x="4572000" y="6497296"/>
            <a:ext cx="4572000" cy="36933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eaLnBrk="1" fontAlgn="auto" hangingPunct="1">
              <a:spcBef>
                <a:spcPts val="0"/>
              </a:spcBef>
              <a:spcAft>
                <a:spcPts val="0"/>
              </a:spcAft>
              <a:defRPr/>
            </a:pPr>
            <a:r>
              <a:rPr lang="tr-TR" b="1" i="1" dirty="0"/>
              <a:t>VERİ  PRİZİ </a:t>
            </a:r>
            <a:endParaRPr lang="tr-TR" dirty="0"/>
          </a:p>
        </p:txBody>
      </p:sp>
      <p:cxnSp>
        <p:nvCxnSpPr>
          <p:cNvPr id="31" name="30 Düz Bağlayıcı"/>
          <p:cNvCxnSpPr/>
          <p:nvPr/>
        </p:nvCxnSpPr>
        <p:spPr>
          <a:xfrm>
            <a:off x="4572000" y="908050"/>
            <a:ext cx="0" cy="5549900"/>
          </a:xfrm>
          <a:prstGeom prst="line">
            <a:avLst/>
          </a:prstGeom>
          <a:ln>
            <a:solidFill>
              <a:srgbClr val="FF0000"/>
            </a:solidFill>
            <a:prstDash val="sysDash"/>
          </a:ln>
        </p:spPr>
        <p:style>
          <a:lnRef idx="3">
            <a:schemeClr val="dk1"/>
          </a:lnRef>
          <a:fillRef idx="0">
            <a:schemeClr val="dk1"/>
          </a:fillRef>
          <a:effectRef idx="2">
            <a:schemeClr val="dk1"/>
          </a:effectRef>
          <a:fontRef idx="minor">
            <a:schemeClr val="tx1"/>
          </a:fontRef>
        </p:style>
      </p:cxnSp>
      <p:pic>
        <p:nvPicPr>
          <p:cNvPr id="36" name="35 Resim" descr="Bağlantı_Prizi.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3913" y="2349500"/>
            <a:ext cx="992187" cy="163036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37" name="36 Resim" descr="Veri_Prizi.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748588" y="3716338"/>
            <a:ext cx="1287462" cy="1296987"/>
          </a:xfrm>
          <a:prstGeom prst="rect">
            <a:avLst/>
          </a:prstGeom>
          <a:ln w="38100" cap="sq">
            <a:solidFill>
              <a:srgbClr val="1368CF"/>
            </a:solidFill>
            <a:prstDash val="solid"/>
            <a:miter lim="800000"/>
          </a:ln>
          <a:effectLst>
            <a:outerShdw blurRad="50800" dist="38100" dir="2700000" algn="tl" rotWithShape="0">
              <a:srgbClr val="000000">
                <a:alpha val="43000"/>
              </a:srgbClr>
            </a:outerShdw>
          </a:effectLst>
        </p:spPr>
      </p:pic>
      <p:sp>
        <p:nvSpPr>
          <p:cNvPr id="30" name="29 Çift Köşeli Ayraç"/>
          <p:cNvSpPr/>
          <p:nvPr/>
        </p:nvSpPr>
        <p:spPr>
          <a:xfrm>
            <a:off x="179388" y="4797425"/>
            <a:ext cx="2016125" cy="360363"/>
          </a:xfrm>
          <a:prstGeom prst="bracketPair">
            <a:avLst>
              <a:gd name="adj" fmla="val 33598"/>
            </a:avLst>
          </a:prstGeom>
          <a:ln/>
        </p:spPr>
        <p:style>
          <a:lnRef idx="3">
            <a:schemeClr val="accent1"/>
          </a:lnRef>
          <a:fillRef idx="0">
            <a:schemeClr val="accent1"/>
          </a:fillRef>
          <a:effectRef idx="2">
            <a:schemeClr val="accent1"/>
          </a:effectRef>
          <a:fontRef idx="minor">
            <a:schemeClr val="tx1"/>
          </a:fontRef>
        </p:style>
        <p:txBody>
          <a:bodyPr anchor="ctr"/>
          <a:lstStyle/>
          <a:p>
            <a:pPr algn="ctr" eaLnBrk="1" fontAlgn="auto" hangingPunct="1">
              <a:spcBef>
                <a:spcPts val="0"/>
              </a:spcBef>
              <a:spcAft>
                <a:spcPts val="0"/>
              </a:spcAft>
              <a:defRPr/>
            </a:pPr>
            <a:endParaRPr lang="tr-TR"/>
          </a:p>
        </p:txBody>
      </p:sp>
      <p:sp>
        <p:nvSpPr>
          <p:cNvPr id="32" name="31 Dikdörtgen"/>
          <p:cNvSpPr>
            <a:spLocks noChangeArrowheads="1"/>
          </p:cNvSpPr>
          <p:nvPr/>
        </p:nvSpPr>
        <p:spPr bwMode="auto">
          <a:xfrm>
            <a:off x="2771775" y="4437063"/>
            <a:ext cx="7921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sz="5400" b="1">
                <a:solidFill>
                  <a:srgbClr val="0D4991"/>
                </a:solidFill>
              </a:rPr>
              <a:t>4</a:t>
            </a:r>
            <a:endParaRPr lang="tr-TR" sz="5400">
              <a:solidFill>
                <a:srgbClr val="0D4991"/>
              </a:solidFill>
            </a:endParaRPr>
          </a:p>
        </p:txBody>
      </p:sp>
      <p:pic>
        <p:nvPicPr>
          <p:cNvPr id="33" name="32 Resim" descr="94037107506498791.png"/>
          <p:cNvPicPr>
            <a:picLocks noChangeAspect="1"/>
          </p:cNvPicPr>
          <p:nvPr/>
        </p:nvPicPr>
        <p:blipFill>
          <a:blip r:embed="rId3" cstate="print">
            <a:duotone>
              <a:prstClr val="black"/>
              <a:schemeClr val="tx2">
                <a:tint val="45000"/>
                <a:satMod val="400000"/>
              </a:schemeClr>
            </a:duotone>
          </a:blip>
          <a:stretch>
            <a:fillRect/>
          </a:stretch>
        </p:blipFill>
        <p:spPr>
          <a:xfrm>
            <a:off x="2267744" y="4725144"/>
            <a:ext cx="432048" cy="432048"/>
          </a:xfrm>
          <a:prstGeom prst="rect">
            <a:avLst/>
          </a:prstGeom>
        </p:spPr>
      </p:pic>
      <p:sp>
        <p:nvSpPr>
          <p:cNvPr id="34" name="33 Dikdörtgen"/>
          <p:cNvSpPr>
            <a:spLocks noChangeArrowheads="1"/>
          </p:cNvSpPr>
          <p:nvPr/>
        </p:nvSpPr>
        <p:spPr bwMode="auto">
          <a:xfrm>
            <a:off x="250825" y="4797425"/>
            <a:ext cx="1944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sz="1400" b="1"/>
              <a:t>Ö</a:t>
            </a:r>
            <a:r>
              <a:rPr lang="tr-TR" sz="1400"/>
              <a:t>ğretmenler Odası</a:t>
            </a:r>
            <a:endParaRPr lang="tr-TR" sz="1400">
              <a:solidFill>
                <a:srgbClr val="FF0000"/>
              </a:solidFill>
            </a:endParaRPr>
          </a:p>
        </p:txBody>
      </p:sp>
      <p:sp>
        <p:nvSpPr>
          <p:cNvPr id="38" name="37 Dikdörtgen"/>
          <p:cNvSpPr>
            <a:spLocks noChangeArrowheads="1"/>
          </p:cNvSpPr>
          <p:nvPr/>
        </p:nvSpPr>
        <p:spPr bwMode="auto">
          <a:xfrm>
            <a:off x="6516688" y="1125538"/>
            <a:ext cx="187166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sz="1400" b="1"/>
              <a:t>K</a:t>
            </a:r>
            <a:r>
              <a:rPr lang="tr-TR" sz="1400"/>
              <a:t>ütüphane</a:t>
            </a:r>
          </a:p>
          <a:p>
            <a:pPr algn="ctr" eaLnBrk="1" hangingPunct="1">
              <a:spcBef>
                <a:spcPct val="0"/>
              </a:spcBef>
              <a:buFontTx/>
              <a:buNone/>
            </a:pPr>
            <a:r>
              <a:rPr lang="tr-TR" sz="1400" b="1"/>
              <a:t>F</a:t>
            </a:r>
            <a:r>
              <a:rPr lang="tr-TR" sz="1400"/>
              <a:t>otokopi Odası</a:t>
            </a:r>
          </a:p>
          <a:p>
            <a:pPr algn="ctr" eaLnBrk="1" hangingPunct="1">
              <a:spcBef>
                <a:spcPct val="0"/>
              </a:spcBef>
              <a:buFontTx/>
              <a:buNone/>
            </a:pPr>
            <a:r>
              <a:rPr lang="tr-TR" sz="1400" b="1"/>
              <a:t>T</a:t>
            </a:r>
            <a:r>
              <a:rPr lang="tr-TR" sz="1400"/>
              <a:t>oplantı Salonu</a:t>
            </a:r>
          </a:p>
          <a:p>
            <a:pPr algn="ctr" eaLnBrk="1" hangingPunct="1">
              <a:spcBef>
                <a:spcPct val="0"/>
              </a:spcBef>
              <a:buFontTx/>
              <a:buNone/>
            </a:pPr>
            <a:r>
              <a:rPr lang="tr-TR" sz="1400" b="1"/>
              <a:t>Ç</a:t>
            </a:r>
            <a:r>
              <a:rPr lang="tr-TR" sz="1400"/>
              <a:t>ok Amaçlı Salon</a:t>
            </a:r>
          </a:p>
          <a:p>
            <a:pPr algn="ctr" eaLnBrk="1" hangingPunct="1">
              <a:spcBef>
                <a:spcPct val="0"/>
              </a:spcBef>
              <a:buFontTx/>
              <a:buNone/>
            </a:pPr>
            <a:r>
              <a:rPr lang="tr-TR" sz="1400" b="1"/>
              <a:t>K</a:t>
            </a:r>
            <a:r>
              <a:rPr lang="tr-TR" sz="1400"/>
              <a:t>onferans Salonu</a:t>
            </a:r>
          </a:p>
          <a:p>
            <a:pPr algn="ctr" eaLnBrk="1" hangingPunct="1">
              <a:spcBef>
                <a:spcPct val="0"/>
              </a:spcBef>
              <a:buFontTx/>
              <a:buNone/>
            </a:pPr>
            <a:r>
              <a:rPr lang="tr-TR" sz="1400" b="1"/>
              <a:t>S</a:t>
            </a:r>
            <a:r>
              <a:rPr lang="tr-TR" sz="1400"/>
              <a:t>por Salonu</a:t>
            </a:r>
          </a:p>
          <a:p>
            <a:pPr algn="ctr" eaLnBrk="1" hangingPunct="1">
              <a:spcBef>
                <a:spcPct val="0"/>
              </a:spcBef>
              <a:buFontTx/>
              <a:buNone/>
            </a:pPr>
            <a:r>
              <a:rPr lang="tr-TR" sz="1400" b="1"/>
              <a:t>O</a:t>
            </a:r>
            <a:r>
              <a:rPr lang="tr-TR" sz="1400"/>
              <a:t>kul Aile Birliği Od.</a:t>
            </a:r>
          </a:p>
          <a:p>
            <a:pPr algn="ctr" eaLnBrk="1" hangingPunct="1">
              <a:spcBef>
                <a:spcPct val="0"/>
              </a:spcBef>
              <a:buFontTx/>
              <a:buNone/>
            </a:pPr>
            <a:r>
              <a:rPr lang="tr-TR" sz="1400" b="1"/>
              <a:t>R</a:t>
            </a:r>
            <a:r>
              <a:rPr lang="tr-TR" sz="1400"/>
              <a:t>evir</a:t>
            </a:r>
          </a:p>
          <a:p>
            <a:pPr algn="ctr" eaLnBrk="1" hangingPunct="1">
              <a:spcBef>
                <a:spcPct val="0"/>
              </a:spcBef>
              <a:buFontTx/>
              <a:buNone/>
            </a:pPr>
            <a:r>
              <a:rPr lang="tr-TR" sz="1400" b="1"/>
              <a:t>D</a:t>
            </a:r>
            <a:r>
              <a:rPr lang="tr-TR" sz="1400"/>
              <a:t>anışma Odası</a:t>
            </a:r>
          </a:p>
          <a:p>
            <a:pPr algn="ctr" eaLnBrk="1" hangingPunct="1">
              <a:spcBef>
                <a:spcPct val="0"/>
              </a:spcBef>
              <a:buFontTx/>
              <a:buNone/>
            </a:pPr>
            <a:r>
              <a:rPr lang="tr-TR" sz="1400" b="1"/>
              <a:t>B</a:t>
            </a:r>
            <a:r>
              <a:rPr lang="tr-TR" sz="1400"/>
              <a:t>ekleme Odası</a:t>
            </a:r>
          </a:p>
          <a:p>
            <a:pPr algn="ctr" eaLnBrk="1" hangingPunct="1">
              <a:spcBef>
                <a:spcPct val="0"/>
              </a:spcBef>
              <a:buFontTx/>
              <a:buNone/>
            </a:pPr>
            <a:r>
              <a:rPr lang="tr-TR" sz="1400" b="1"/>
              <a:t>D</a:t>
            </a:r>
            <a:r>
              <a:rPr lang="tr-TR" sz="1400"/>
              <a:t>epo(Ambar)</a:t>
            </a:r>
          </a:p>
          <a:p>
            <a:pPr algn="ctr" eaLnBrk="1" hangingPunct="1">
              <a:spcBef>
                <a:spcPct val="0"/>
              </a:spcBef>
              <a:buFontTx/>
              <a:buNone/>
            </a:pPr>
            <a:r>
              <a:rPr lang="tr-TR" sz="1400" b="1"/>
              <a:t>A</a:t>
            </a:r>
            <a:r>
              <a:rPr lang="tr-TR" sz="1400"/>
              <a:t>rşiv</a:t>
            </a:r>
            <a:endParaRPr lang="tr-TR" sz="1400" b="1" i="1">
              <a:solidFill>
                <a:srgbClr val="FF0000"/>
              </a:solidFill>
            </a:endParaRPr>
          </a:p>
        </p:txBody>
      </p:sp>
      <p:sp>
        <p:nvSpPr>
          <p:cNvPr id="39" name="38 Dikdörtgen"/>
          <p:cNvSpPr>
            <a:spLocks noChangeArrowheads="1"/>
          </p:cNvSpPr>
          <p:nvPr/>
        </p:nvSpPr>
        <p:spPr bwMode="auto">
          <a:xfrm>
            <a:off x="5475288" y="908050"/>
            <a:ext cx="190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sz="1400" b="1" i="1"/>
              <a:t>DİĞER OKUL BİRİMLERİ</a:t>
            </a:r>
          </a:p>
        </p:txBody>
      </p:sp>
      <p:sp>
        <p:nvSpPr>
          <p:cNvPr id="40" name="39 Dikdörtgen"/>
          <p:cNvSpPr>
            <a:spLocks noChangeArrowheads="1"/>
          </p:cNvSpPr>
          <p:nvPr/>
        </p:nvSpPr>
        <p:spPr bwMode="auto">
          <a:xfrm>
            <a:off x="4716463" y="5149850"/>
            <a:ext cx="431958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sz="1400" i="1"/>
              <a:t>  </a:t>
            </a:r>
            <a:r>
              <a:rPr lang="tr-TR" sz="1800" b="1" i="1">
                <a:solidFill>
                  <a:srgbClr val="0D4991"/>
                </a:solidFill>
              </a:rPr>
              <a:t>       </a:t>
            </a:r>
            <a:r>
              <a:rPr lang="tr-TR" sz="1400" i="1"/>
              <a:t>Öğrencilerin dağıtılan tablet bilgisayarlardan akşam f@tih ağına bağlanabilmesi için sadece pansiyon binalarında uygulanmak üzere her katta tavana yakın seviyede koridorun uzunluğuna göre  </a:t>
            </a:r>
            <a:r>
              <a:rPr lang="tr-TR" sz="1400" b="1" i="1">
                <a:solidFill>
                  <a:srgbClr val="0D4991"/>
                </a:solidFill>
              </a:rPr>
              <a:t>1 veya 2  adet veri prizi </a:t>
            </a:r>
            <a:r>
              <a:rPr lang="tr-TR" sz="1400" i="1"/>
              <a:t>montajı yapılacaktır.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ppt_x</p:attrName>
                                        </p:attrNameLst>
                                      </p:cBhvr>
                                      <p:tavLst>
                                        <p:tav tm="0">
                                          <p:val>
                                            <p:strVal val="#ppt_x-.2"/>
                                          </p:val>
                                        </p:tav>
                                        <p:tav tm="100000">
                                          <p:val>
                                            <p:strVal val="#ppt_x"/>
                                          </p:val>
                                        </p:tav>
                                      </p:tavLst>
                                    </p:anim>
                                    <p:anim calcmode="lin" valueType="num">
                                      <p:cBhvr>
                                        <p:cTn id="1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
                                        </p:tgtEl>
                                      </p:cBhvr>
                                    </p:animEffect>
                                  </p:childTnLst>
                                </p:cTn>
                              </p:par>
                              <p:par>
                                <p:cTn id="20" presetID="3"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14" presetClass="entr" presetSubtype="1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randombar(horizontal)">
                                      <p:cBhvr>
                                        <p:cTn id="28" dur="500"/>
                                        <p:tgtEl>
                                          <p:spTgt spid="28"/>
                                        </p:tgtEl>
                                      </p:cBhvr>
                                    </p:animEffect>
                                  </p:childTnLst>
                                </p:cTn>
                              </p:par>
                              <p:par>
                                <p:cTn id="29" presetID="14" presetClass="entr" presetSubtype="1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randombar(horizontal)">
                                      <p:cBhvr>
                                        <p:cTn id="31" dur="500"/>
                                        <p:tgtEl>
                                          <p:spTgt spid="3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1000" fill="hold"/>
                                        <p:tgtEl>
                                          <p:spTgt spid="17"/>
                                        </p:tgtEl>
                                        <p:attrNameLst>
                                          <p:attrName>ppt_x</p:attrName>
                                        </p:attrNameLst>
                                      </p:cBhvr>
                                      <p:tavLst>
                                        <p:tav tm="0">
                                          <p:val>
                                            <p:strVal val="#ppt_x-.2"/>
                                          </p:val>
                                        </p:tav>
                                        <p:tav tm="100000">
                                          <p:val>
                                            <p:strVal val="#ppt_x"/>
                                          </p:val>
                                        </p:tav>
                                      </p:tavLst>
                                    </p:anim>
                                    <p:anim calcmode="lin" valueType="num">
                                      <p:cBhvr>
                                        <p:cTn id="37"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7"/>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ppt_x</p:attrName>
                                        </p:attrNameLst>
                                      </p:cBhvr>
                                      <p:tavLst>
                                        <p:tav tm="0">
                                          <p:val>
                                            <p:strVal val="#ppt_x-.2"/>
                                          </p:val>
                                        </p:tav>
                                        <p:tav tm="100000">
                                          <p:val>
                                            <p:strVal val="#ppt_x"/>
                                          </p:val>
                                        </p:tav>
                                      </p:tavLst>
                                    </p:anim>
                                    <p:anim calcmode="lin" valueType="num">
                                      <p:cBhvr>
                                        <p:cTn id="4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3" dur="1000"/>
                                        <p:tgtEl>
                                          <p:spTgt spid="8"/>
                                        </p:tgtEl>
                                      </p:cBhvr>
                                    </p:animEffect>
                                  </p:childTnLst>
                                </p:cTn>
                              </p:par>
                              <p:par>
                                <p:cTn id="44" presetID="3" presetClass="entr" presetSubtype="1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linds(horizontal)">
                                      <p:cBhvr>
                                        <p:cTn id="46" dur="500"/>
                                        <p:tgtEl>
                                          <p:spTgt spid="1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1000" fill="hold"/>
                                        <p:tgtEl>
                                          <p:spTgt spid="30"/>
                                        </p:tgtEl>
                                        <p:attrNameLst>
                                          <p:attrName>ppt_x</p:attrName>
                                        </p:attrNameLst>
                                      </p:cBhvr>
                                      <p:tavLst>
                                        <p:tav tm="0">
                                          <p:val>
                                            <p:strVal val="#ppt_x-.2"/>
                                          </p:val>
                                        </p:tav>
                                        <p:tav tm="100000">
                                          <p:val>
                                            <p:strVal val="#ppt_x"/>
                                          </p:val>
                                        </p:tav>
                                      </p:tavLst>
                                    </p:anim>
                                    <p:anim calcmode="lin" valueType="num">
                                      <p:cBhvr>
                                        <p:cTn id="55"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56" dur="1000"/>
                                        <p:tgtEl>
                                          <p:spTgt spid="30"/>
                                        </p:tgtEl>
                                      </p:cBhvr>
                                    </p:animEffect>
                                  </p:childTnLst>
                                </p:cTn>
                              </p:par>
                              <p:par>
                                <p:cTn id="57" presetID="29"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1000" fill="hold"/>
                                        <p:tgtEl>
                                          <p:spTgt spid="34"/>
                                        </p:tgtEl>
                                        <p:attrNameLst>
                                          <p:attrName>ppt_x</p:attrName>
                                        </p:attrNameLst>
                                      </p:cBhvr>
                                      <p:tavLst>
                                        <p:tav tm="0">
                                          <p:val>
                                            <p:strVal val="#ppt_x-.2"/>
                                          </p:val>
                                        </p:tav>
                                        <p:tav tm="100000">
                                          <p:val>
                                            <p:strVal val="#ppt_x"/>
                                          </p:val>
                                        </p:tav>
                                      </p:tavLst>
                                    </p:anim>
                                    <p:anim calcmode="lin" valueType="num">
                                      <p:cBhvr>
                                        <p:cTn id="60"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61" dur="1000"/>
                                        <p:tgtEl>
                                          <p:spTgt spid="34"/>
                                        </p:tgtEl>
                                      </p:cBhvr>
                                    </p:animEffect>
                                  </p:childTnLst>
                                </p:cTn>
                              </p:par>
                              <p:par>
                                <p:cTn id="62" presetID="3" presetClass="entr" presetSubtype="1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linds(horizontal)">
                                      <p:cBhvr>
                                        <p:cTn id="64" dur="500"/>
                                        <p:tgtEl>
                                          <p:spTgt spid="3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linds(horizontal)">
                                      <p:cBhvr>
                                        <p:cTn id="67" dur="500"/>
                                        <p:tgtEl>
                                          <p:spTgt spid="3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9"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1000" fill="hold"/>
                                        <p:tgtEl>
                                          <p:spTgt spid="21"/>
                                        </p:tgtEl>
                                        <p:attrNameLst>
                                          <p:attrName>ppt_x</p:attrName>
                                        </p:attrNameLst>
                                      </p:cBhvr>
                                      <p:tavLst>
                                        <p:tav tm="0">
                                          <p:val>
                                            <p:strVal val="#ppt_x-.2"/>
                                          </p:val>
                                        </p:tav>
                                        <p:tav tm="100000">
                                          <p:val>
                                            <p:strVal val="#ppt_x"/>
                                          </p:val>
                                        </p:tav>
                                      </p:tavLst>
                                    </p:anim>
                                    <p:anim calcmode="lin" valueType="num">
                                      <p:cBhvr>
                                        <p:cTn id="7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74" dur="1000"/>
                                        <p:tgtEl>
                                          <p:spTgt spid="21"/>
                                        </p:tgtEl>
                                      </p:cBhvr>
                                    </p:animEffect>
                                  </p:childTnLst>
                                </p:cTn>
                              </p:par>
                              <p:par>
                                <p:cTn id="75" presetID="29"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ppt_x</p:attrName>
                                        </p:attrNameLst>
                                      </p:cBhvr>
                                      <p:tavLst>
                                        <p:tav tm="0">
                                          <p:val>
                                            <p:strVal val="#ppt_x-.2"/>
                                          </p:val>
                                        </p:tav>
                                        <p:tav tm="100000">
                                          <p:val>
                                            <p:strVal val="#ppt_x"/>
                                          </p:val>
                                        </p:tav>
                                      </p:tavLst>
                                    </p:anim>
                                    <p:anim calcmode="lin" valueType="num">
                                      <p:cBhvr>
                                        <p:cTn id="7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9" dur="1000"/>
                                        <p:tgtEl>
                                          <p:spTgt spid="20"/>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blinds(horizontal)">
                                      <p:cBhvr>
                                        <p:cTn id="82" dur="500"/>
                                        <p:tgtEl>
                                          <p:spTgt spid="23"/>
                                        </p:tgtEl>
                                      </p:cBhvr>
                                    </p:animEffect>
                                  </p:childTnLst>
                                </p:cTn>
                              </p:par>
                              <p:par>
                                <p:cTn id="83" presetID="3" presetClass="entr" presetSubtype="1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blinds(horizontal)">
                                      <p:cBhvr>
                                        <p:cTn id="85" dur="500"/>
                                        <p:tgtEl>
                                          <p:spTgt spid="2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1000" fill="hold"/>
                                        <p:tgtEl>
                                          <p:spTgt spid="10"/>
                                        </p:tgtEl>
                                        <p:attrNameLst>
                                          <p:attrName>ppt_x</p:attrName>
                                        </p:attrNameLst>
                                      </p:cBhvr>
                                      <p:tavLst>
                                        <p:tav tm="0">
                                          <p:val>
                                            <p:strVal val="#ppt_x-.2"/>
                                          </p:val>
                                        </p:tav>
                                        <p:tav tm="100000">
                                          <p:val>
                                            <p:strVal val="#ppt_x"/>
                                          </p:val>
                                        </p:tav>
                                      </p:tavLst>
                                    </p:anim>
                                    <p:anim calcmode="lin" valueType="num">
                                      <p:cBhvr>
                                        <p:cTn id="91"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2" dur="1000"/>
                                        <p:tgtEl>
                                          <p:spTgt spid="10"/>
                                        </p:tgtEl>
                                      </p:cBhvr>
                                    </p:animEffect>
                                  </p:childTnLst>
                                </p:cTn>
                              </p:par>
                              <p:par>
                                <p:cTn id="93" presetID="29"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1000" fill="hold"/>
                                        <p:tgtEl>
                                          <p:spTgt spid="24"/>
                                        </p:tgtEl>
                                        <p:attrNameLst>
                                          <p:attrName>ppt_x</p:attrName>
                                        </p:attrNameLst>
                                      </p:cBhvr>
                                      <p:tavLst>
                                        <p:tav tm="0">
                                          <p:val>
                                            <p:strVal val="#ppt_x-.2"/>
                                          </p:val>
                                        </p:tav>
                                        <p:tav tm="100000">
                                          <p:val>
                                            <p:strVal val="#ppt_x"/>
                                          </p:val>
                                        </p:tav>
                                      </p:tavLst>
                                    </p:anim>
                                    <p:anim calcmode="lin" valueType="num">
                                      <p:cBhvr>
                                        <p:cTn id="96"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7" dur="1000"/>
                                        <p:tgtEl>
                                          <p:spTgt spid="24"/>
                                        </p:tgtEl>
                                      </p:cBhvr>
                                    </p:animEffect>
                                  </p:childTnLst>
                                </p:cTn>
                              </p:par>
                              <p:par>
                                <p:cTn id="98" presetID="3" presetClass="entr" presetSubtype="10" fill="hold"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blinds(horizontal)">
                                      <p:cBhvr>
                                        <p:cTn id="100" dur="500"/>
                                        <p:tgtEl>
                                          <p:spTgt spid="25"/>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blinds(horizontal)">
                                      <p:cBhvr>
                                        <p:cTn id="103" dur="500"/>
                                        <p:tgtEl>
                                          <p:spTgt spid="26"/>
                                        </p:tgtEl>
                                      </p:cBhvr>
                                    </p:animEffect>
                                  </p:childTnLst>
                                </p:cTn>
                              </p:par>
                              <p:par>
                                <p:cTn id="104" presetID="14" presetClass="entr" presetSubtype="10" fill="hold"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randombar(horizontal)">
                                      <p:cBhvr>
                                        <p:cTn id="106" dur="500"/>
                                        <p:tgtEl>
                                          <p:spTgt spid="31"/>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9" presetClass="entr" presetSubtype="0" fill="hold" grpId="0" nodeType="click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1000" fill="hold"/>
                                        <p:tgtEl>
                                          <p:spTgt spid="39"/>
                                        </p:tgtEl>
                                        <p:attrNameLst>
                                          <p:attrName>ppt_x</p:attrName>
                                        </p:attrNameLst>
                                      </p:cBhvr>
                                      <p:tavLst>
                                        <p:tav tm="0">
                                          <p:val>
                                            <p:strVal val="#ppt_x-.2"/>
                                          </p:val>
                                        </p:tav>
                                        <p:tav tm="100000">
                                          <p:val>
                                            <p:strVal val="#ppt_x"/>
                                          </p:val>
                                        </p:tav>
                                      </p:tavLst>
                                    </p:anim>
                                    <p:anim calcmode="lin" valueType="num">
                                      <p:cBhvr>
                                        <p:cTn id="112"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39"/>
                                        </p:tgtEl>
                                      </p:cBhvr>
                                    </p:animEffect>
                                  </p:childTnLst>
                                </p:cTn>
                              </p:par>
                              <p:par>
                                <p:cTn id="114" presetID="29" presetClass="entr" presetSubtype="0" fill="hold" grpId="0" nodeType="with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1000" fill="hold"/>
                                        <p:tgtEl>
                                          <p:spTgt spid="9"/>
                                        </p:tgtEl>
                                        <p:attrNameLst>
                                          <p:attrName>ppt_x</p:attrName>
                                        </p:attrNameLst>
                                      </p:cBhvr>
                                      <p:tavLst>
                                        <p:tav tm="0">
                                          <p:val>
                                            <p:strVal val="#ppt_x-.2"/>
                                          </p:val>
                                        </p:tav>
                                        <p:tav tm="100000">
                                          <p:val>
                                            <p:strVal val="#ppt_x"/>
                                          </p:val>
                                        </p:tav>
                                      </p:tavLst>
                                    </p:anim>
                                    <p:anim calcmode="lin" valueType="num">
                                      <p:cBhvr>
                                        <p:cTn id="11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9"/>
                                        </p:tgtEl>
                                      </p:cBhvr>
                                    </p:animEffect>
                                  </p:childTnLst>
                                </p:cTn>
                              </p:par>
                              <p:par>
                                <p:cTn id="119" presetID="29" presetClass="entr" presetSubtype="0" fill="hold" grpId="0" nodeType="withEffect">
                                  <p:stCondLst>
                                    <p:cond delay="0"/>
                                  </p:stCondLst>
                                  <p:childTnLst>
                                    <p:set>
                                      <p:cBhvr>
                                        <p:cTn id="120" dur="1" fill="hold">
                                          <p:stCondLst>
                                            <p:cond delay="0"/>
                                          </p:stCondLst>
                                        </p:cTn>
                                        <p:tgtEl>
                                          <p:spTgt spid="38"/>
                                        </p:tgtEl>
                                        <p:attrNameLst>
                                          <p:attrName>style.visibility</p:attrName>
                                        </p:attrNameLst>
                                      </p:cBhvr>
                                      <p:to>
                                        <p:strVal val="visible"/>
                                      </p:to>
                                    </p:set>
                                    <p:anim calcmode="lin" valueType="num">
                                      <p:cBhvr>
                                        <p:cTn id="121" dur="1000" fill="hold"/>
                                        <p:tgtEl>
                                          <p:spTgt spid="38"/>
                                        </p:tgtEl>
                                        <p:attrNameLst>
                                          <p:attrName>ppt_x</p:attrName>
                                        </p:attrNameLst>
                                      </p:cBhvr>
                                      <p:tavLst>
                                        <p:tav tm="0">
                                          <p:val>
                                            <p:strVal val="#ppt_x-.2"/>
                                          </p:val>
                                        </p:tav>
                                        <p:tav tm="100000">
                                          <p:val>
                                            <p:strVal val="#ppt_x"/>
                                          </p:val>
                                        </p:tav>
                                      </p:tavLst>
                                    </p:anim>
                                    <p:anim calcmode="lin" valueType="num">
                                      <p:cBhvr>
                                        <p:cTn id="122"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23" dur="1000"/>
                                        <p:tgtEl>
                                          <p:spTgt spid="38"/>
                                        </p:tgtEl>
                                      </p:cBhvr>
                                    </p:animEffect>
                                  </p:childTnLst>
                                </p:cTn>
                              </p:par>
                              <p:par>
                                <p:cTn id="124" presetID="29"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 calcmode="lin" valueType="num">
                                      <p:cBhvr>
                                        <p:cTn id="126" dur="1000" fill="hold"/>
                                        <p:tgtEl>
                                          <p:spTgt spid="14"/>
                                        </p:tgtEl>
                                        <p:attrNameLst>
                                          <p:attrName>ppt_x</p:attrName>
                                        </p:attrNameLst>
                                      </p:cBhvr>
                                      <p:tavLst>
                                        <p:tav tm="0">
                                          <p:val>
                                            <p:strVal val="#ppt_x-.2"/>
                                          </p:val>
                                        </p:tav>
                                        <p:tav tm="100000">
                                          <p:val>
                                            <p:strVal val="#ppt_x"/>
                                          </p:val>
                                        </p:tav>
                                      </p:tavLst>
                                    </p:anim>
                                    <p:anim calcmode="lin" valueType="num">
                                      <p:cBhvr>
                                        <p:cTn id="127"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28" dur="1000"/>
                                        <p:tgtEl>
                                          <p:spTgt spid="14"/>
                                        </p:tgtEl>
                                      </p:cBhvr>
                                    </p:animEffect>
                                  </p:childTnLst>
                                </p:cTn>
                              </p:par>
                              <p:par>
                                <p:cTn id="129" presetID="3" presetClass="entr" presetSubtype="10" fill="hold" nodeType="withEffect">
                                  <p:stCondLst>
                                    <p:cond delay="0"/>
                                  </p:stCondLst>
                                  <p:childTnLst>
                                    <p:set>
                                      <p:cBhvr>
                                        <p:cTn id="130" dur="1" fill="hold">
                                          <p:stCondLst>
                                            <p:cond delay="0"/>
                                          </p:stCondLst>
                                        </p:cTn>
                                        <p:tgtEl>
                                          <p:spTgt spid="16"/>
                                        </p:tgtEl>
                                        <p:attrNameLst>
                                          <p:attrName>style.visibility</p:attrName>
                                        </p:attrNameLst>
                                      </p:cBhvr>
                                      <p:to>
                                        <p:strVal val="visible"/>
                                      </p:to>
                                    </p:set>
                                    <p:animEffect transition="in" filter="blinds(horizontal)">
                                      <p:cBhvr>
                                        <p:cTn id="131" dur="500"/>
                                        <p:tgtEl>
                                          <p:spTgt spid="16"/>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15"/>
                                        </p:tgtEl>
                                        <p:attrNameLst>
                                          <p:attrName>style.visibility</p:attrName>
                                        </p:attrNameLst>
                                      </p:cBhvr>
                                      <p:to>
                                        <p:strVal val="visible"/>
                                      </p:to>
                                    </p:set>
                                    <p:animEffect transition="in" filter="blinds(horizontal)">
                                      <p:cBhvr>
                                        <p:cTn id="134" dur="500"/>
                                        <p:tgtEl>
                                          <p:spTgt spid="15"/>
                                        </p:tgtEl>
                                      </p:cBhvr>
                                    </p:animEffect>
                                  </p:childTnLst>
                                </p:cTn>
                              </p:par>
                              <p:par>
                                <p:cTn id="135" presetID="14" presetClass="entr" presetSubtype="10" fill="hold" nodeType="with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randombar(horizontal)">
                                      <p:cBhvr>
                                        <p:cTn id="137" dur="500"/>
                                        <p:tgtEl>
                                          <p:spTgt spid="29"/>
                                        </p:tgtEl>
                                      </p:cBhvr>
                                    </p:animEffect>
                                  </p:childTnLst>
                                </p:cTn>
                              </p:par>
                              <p:par>
                                <p:cTn id="138" presetID="14" presetClass="entr" presetSubtype="10" fill="hold" nodeType="with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randombar(horizontal)">
                                      <p:cBhvr>
                                        <p:cTn id="140" dur="500"/>
                                        <p:tgtEl>
                                          <p:spTgt spid="37"/>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9" presetClass="entr" presetSubtype="0" fill="hold" grpId="0" nodeType="clickEffect">
                                  <p:stCondLst>
                                    <p:cond delay="0"/>
                                  </p:stCondLst>
                                  <p:childTnLst>
                                    <p:set>
                                      <p:cBhvr>
                                        <p:cTn id="144" dur="1" fill="hold">
                                          <p:stCondLst>
                                            <p:cond delay="0"/>
                                          </p:stCondLst>
                                        </p:cTn>
                                        <p:tgtEl>
                                          <p:spTgt spid="40"/>
                                        </p:tgtEl>
                                        <p:attrNameLst>
                                          <p:attrName>style.visibility</p:attrName>
                                        </p:attrNameLst>
                                      </p:cBhvr>
                                      <p:to>
                                        <p:strVal val="visible"/>
                                      </p:to>
                                    </p:set>
                                    <p:anim calcmode="lin" valueType="num">
                                      <p:cBhvr>
                                        <p:cTn id="145" dur="1000" fill="hold"/>
                                        <p:tgtEl>
                                          <p:spTgt spid="40"/>
                                        </p:tgtEl>
                                        <p:attrNameLst>
                                          <p:attrName>ppt_x</p:attrName>
                                        </p:attrNameLst>
                                      </p:cBhvr>
                                      <p:tavLst>
                                        <p:tav tm="0">
                                          <p:val>
                                            <p:strVal val="#ppt_x-.2"/>
                                          </p:val>
                                        </p:tav>
                                        <p:tav tm="100000">
                                          <p:val>
                                            <p:strVal val="#ppt_x"/>
                                          </p:val>
                                        </p:tav>
                                      </p:tavLst>
                                    </p:anim>
                                    <p:anim calcmode="lin" valueType="num">
                                      <p:cBhvr>
                                        <p:cTn id="146"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4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animBg="1"/>
      <p:bldP spid="12" grpId="0"/>
      <p:bldP spid="14" grpId="0" animBg="1"/>
      <p:bldP spid="15" grpId="0"/>
      <p:bldP spid="17" grpId="0" animBg="1"/>
      <p:bldP spid="18" grpId="0"/>
      <p:bldP spid="20" grpId="0"/>
      <p:bldP spid="21" grpId="0" animBg="1"/>
      <p:bldP spid="23" grpId="0"/>
      <p:bldP spid="24" grpId="0" animBg="1"/>
      <p:bldP spid="26" grpId="0"/>
      <p:bldP spid="30" grpId="0" animBg="1"/>
      <p:bldP spid="32" grpId="0"/>
      <p:bldP spid="34"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kdörtgen 1"/>
          <p:cNvSpPr>
            <a:spLocks noChangeArrowheads="1"/>
          </p:cNvSpPr>
          <p:nvPr/>
        </p:nvSpPr>
        <p:spPr bwMode="auto">
          <a:xfrm>
            <a:off x="1116013" y="260350"/>
            <a:ext cx="4484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fontAlgn="auto" hangingPunct="1">
              <a:spcBef>
                <a:spcPts val="0"/>
              </a:spcBef>
              <a:spcAft>
                <a:spcPts val="0"/>
              </a:spcAft>
              <a:defRPr/>
            </a:pPr>
            <a:r>
              <a:rPr lang="tr-TR" sz="2400" b="1" dirty="0">
                <a:solidFill>
                  <a:schemeClr val="bg1"/>
                </a:solidFill>
                <a:effectLst>
                  <a:outerShdw blurRad="38100" dist="38100" dir="2700000" algn="tl">
                    <a:srgbClr val="000000">
                      <a:alpha val="43137"/>
                    </a:srgbClr>
                  </a:outerShdw>
                </a:effectLst>
                <a:cs typeface="Calibri" pitchFamily="34" charset="0"/>
              </a:rPr>
              <a:t>Okul Yerel Ağının (LAN) Kurulması</a:t>
            </a:r>
          </a:p>
        </p:txBody>
      </p:sp>
      <p:pic>
        <p:nvPicPr>
          <p:cNvPr id="13315" name="Resim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8" y="1343025"/>
            <a:ext cx="82804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kdörtgen 1"/>
          <p:cNvSpPr>
            <a:spLocks noChangeArrowheads="1"/>
          </p:cNvSpPr>
          <p:nvPr/>
        </p:nvSpPr>
        <p:spPr bwMode="auto">
          <a:xfrm>
            <a:off x="1547813" y="187325"/>
            <a:ext cx="4484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fontAlgn="auto" hangingPunct="1">
              <a:spcBef>
                <a:spcPts val="0"/>
              </a:spcBef>
              <a:spcAft>
                <a:spcPts val="0"/>
              </a:spcAft>
              <a:defRPr/>
            </a:pPr>
            <a:r>
              <a:rPr lang="tr-TR" sz="2400" b="1" dirty="0">
                <a:solidFill>
                  <a:schemeClr val="bg1"/>
                </a:solidFill>
                <a:effectLst>
                  <a:outerShdw blurRad="38100" dist="38100" dir="2700000" algn="tl">
                    <a:srgbClr val="000000">
                      <a:alpha val="43137"/>
                    </a:srgbClr>
                  </a:outerShdw>
                </a:effectLst>
                <a:cs typeface="Calibri" pitchFamily="34" charset="0"/>
              </a:rPr>
              <a:t>Okul Yerel Ağının (LAN) Kurulması</a:t>
            </a:r>
          </a:p>
        </p:txBody>
      </p:sp>
      <p:pic>
        <p:nvPicPr>
          <p:cNvPr id="14339" name="Resim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39975" y="1316038"/>
            <a:ext cx="424815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547813" y="4365625"/>
            <a:ext cx="7561262" cy="1584325"/>
          </a:xfrm>
        </p:spPr>
        <p:txBody>
          <a:bodyPr/>
          <a:lstStyle/>
          <a:p>
            <a:pPr eaLnBrk="1" hangingPunct="1"/>
            <a:r>
              <a:rPr lang="tr-TR" b="1" smtClean="0"/>
              <a:t>FATİH PROJESİ AĞ ALTYAPISI KURULUMU İŞ KALEMLERİ</a:t>
            </a:r>
          </a:p>
        </p:txBody>
      </p:sp>
      <p:sp>
        <p:nvSpPr>
          <p:cNvPr id="15363" name="Metin kutusu 2"/>
          <p:cNvSpPr txBox="1">
            <a:spLocks noChangeArrowheads="1"/>
          </p:cNvSpPr>
          <p:nvPr/>
        </p:nvSpPr>
        <p:spPr bwMode="auto">
          <a:xfrm>
            <a:off x="5792788" y="3500438"/>
            <a:ext cx="3192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sz="1800" b="1">
                <a:latin typeface="Times New Roman" panose="02020603050405020304" pitchFamily="18" charset="0"/>
                <a:cs typeface="Times New Roman" panose="02020603050405020304" pitchFamily="18" charset="0"/>
              </a:rPr>
              <a:t>Yenilik ve Eğitim Teknolojileri</a:t>
            </a:r>
          </a:p>
          <a:p>
            <a:pPr algn="ctr" eaLnBrk="1" hangingPunct="1">
              <a:spcBef>
                <a:spcPct val="0"/>
              </a:spcBef>
              <a:buFontTx/>
              <a:buNone/>
            </a:pPr>
            <a:r>
              <a:rPr lang="tr-TR" sz="1800" b="1">
                <a:latin typeface="Times New Roman" panose="02020603050405020304" pitchFamily="18" charset="0"/>
                <a:cs typeface="Times New Roman" panose="02020603050405020304" pitchFamily="18" charset="0"/>
              </a:rPr>
              <a:t> Genel Müdürlüğü</a:t>
            </a:r>
          </a:p>
        </p:txBody>
      </p:sp>
      <p:pic>
        <p:nvPicPr>
          <p:cNvPr id="4" name="3 Resim" descr="FATIH-LOGO.png"/>
          <p:cNvPicPr>
            <a:picLocks noChangeAspect="1"/>
          </p:cNvPicPr>
          <p:nvPr/>
        </p:nvPicPr>
        <p:blipFill>
          <a:blip r:embed="rId2" cstate="print"/>
          <a:stretch>
            <a:fillRect/>
          </a:stretch>
        </p:blipFill>
        <p:spPr>
          <a:xfrm>
            <a:off x="157728" y="44624"/>
            <a:ext cx="2038008" cy="14401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hangingPunct="1"/>
            <a:r>
              <a:rPr lang="tr-TR" sz="2800" b="1" smtClean="0"/>
              <a:t>Bir Okuldaki İş Kalemleri</a:t>
            </a:r>
            <a:endParaRPr lang="tr-TR" sz="2800" b="1" i="1" smtClean="0"/>
          </a:p>
        </p:txBody>
      </p:sp>
      <p:sp>
        <p:nvSpPr>
          <p:cNvPr id="16387"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4A8867-4D97-472B-A8CD-BBEC47ABCA0D}" type="slidenum">
              <a:rPr lang="tr-TR" sz="1200">
                <a:solidFill>
                  <a:srgbClr val="898989"/>
                </a:solidFill>
              </a:rPr>
              <a:pPr>
                <a:spcBef>
                  <a:spcPct val="0"/>
                </a:spcBef>
                <a:buFontTx/>
                <a:buNone/>
              </a:pPr>
              <a:t>9</a:t>
            </a:fld>
            <a:endParaRPr lang="tr-TR" sz="1200">
              <a:solidFill>
                <a:srgbClr val="898989"/>
              </a:solidFill>
            </a:endParaRPr>
          </a:p>
        </p:txBody>
      </p:sp>
      <p:pic>
        <p:nvPicPr>
          <p:cNvPr id="16388" name="5 Resim" descr="FATIH-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8" y="6361113"/>
            <a:ext cx="741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a:spLocks noChangeArrowheads="1"/>
          </p:cNvSpPr>
          <p:nvPr/>
        </p:nvSpPr>
        <p:spPr bwMode="auto">
          <a:xfrm>
            <a:off x="384175" y="1139825"/>
            <a:ext cx="8291513"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endParaRPr lang="tr-TR" sz="2000"/>
          </a:p>
          <a:p>
            <a:pPr algn="just" eaLnBrk="1" hangingPunct="1">
              <a:spcBef>
                <a:spcPct val="0"/>
              </a:spcBef>
            </a:pPr>
            <a:r>
              <a:rPr lang="tr-TR" sz="2000">
                <a:latin typeface="Times New Roman" panose="02020603050405020304" pitchFamily="18" charset="0"/>
                <a:cs typeface="Times New Roman" panose="02020603050405020304" pitchFamily="18" charset="0"/>
              </a:rPr>
              <a:t>Keşif yapılması; Sistem odası/odalarının belirlenmesi, kabinet yeri, okul ana panosu, diğer panoların yerlerinin belirlenmesi, kat geçişi ile oda giriş yerlerinin belirlenmesi, priz yerlerinin belirlenmesi, metal tava ve pvc kablo kanalı güzergâhlarının belirlenmesi, </a:t>
            </a:r>
          </a:p>
          <a:p>
            <a:pPr algn="just" eaLnBrk="1" hangingPunct="1">
              <a:spcBef>
                <a:spcPct val="0"/>
              </a:spcBef>
            </a:pPr>
            <a:endParaRPr lang="tr-TR" sz="2000">
              <a:latin typeface="Times New Roman" panose="02020603050405020304" pitchFamily="18" charset="0"/>
              <a:cs typeface="Times New Roman" panose="02020603050405020304" pitchFamily="18" charset="0"/>
            </a:endParaRPr>
          </a:p>
          <a:p>
            <a:pPr algn="just" eaLnBrk="1" hangingPunct="1">
              <a:spcBef>
                <a:spcPct val="0"/>
              </a:spcBef>
            </a:pPr>
            <a:r>
              <a:rPr lang="tr-TR" sz="2000">
                <a:latin typeface="Times New Roman" panose="02020603050405020304" pitchFamily="18" charset="0"/>
                <a:cs typeface="Times New Roman" panose="02020603050405020304" pitchFamily="18" charset="0"/>
              </a:rPr>
              <a:t>Sistem odasına kabinetin yerleştirilmesi ve montajının yapılması, sistem odasına fan takılması, </a:t>
            </a:r>
          </a:p>
          <a:p>
            <a:pPr algn="just" eaLnBrk="1" hangingPunct="1">
              <a:spcBef>
                <a:spcPct val="0"/>
              </a:spcBef>
            </a:pPr>
            <a:endParaRPr lang="tr-TR" sz="2000">
              <a:latin typeface="Times New Roman" panose="02020603050405020304" pitchFamily="18" charset="0"/>
              <a:cs typeface="Times New Roman" panose="02020603050405020304" pitchFamily="18" charset="0"/>
            </a:endParaRPr>
          </a:p>
          <a:p>
            <a:pPr algn="just" eaLnBrk="1" hangingPunct="1">
              <a:spcBef>
                <a:spcPct val="0"/>
              </a:spcBef>
            </a:pPr>
            <a:r>
              <a:rPr lang="tr-TR" sz="2000">
                <a:latin typeface="Times New Roman" panose="02020603050405020304" pitchFamily="18" charset="0"/>
                <a:cs typeface="Times New Roman" panose="02020603050405020304" pitchFamily="18" charset="0"/>
              </a:rPr>
              <a:t>Yeni çekilen enerji hattı için topraklamanın teknik şartnameye göre yapılması, (topraklama hattının okulun hali hazırda olan topraklama hattı ile kesinlikle bağlantısının yapılmaması, dersliklerde olacak elektrik prizlerinin tamamında topraklama bağlantısının olacağı, metal kanalların birbirlerine bağlanması ve metal tavaların tamamının topraklamasının yapılması, kabinetin topraklamasının yapılması),</a:t>
            </a:r>
          </a:p>
          <a:p>
            <a:pPr algn="just" eaLnBrk="1" hangingPunct="1">
              <a:spcBef>
                <a:spcPct val="0"/>
              </a:spcBef>
            </a:pPr>
            <a:endParaRPr lang="tr-TR" sz="2000">
              <a:latin typeface="Times New Roman" panose="02020603050405020304" pitchFamily="18" charset="0"/>
              <a:cs typeface="Times New Roman" panose="02020603050405020304" pitchFamily="18" charset="0"/>
            </a:endParaRPr>
          </a:p>
          <a:p>
            <a:pPr algn="just" eaLnBrk="1" hangingPunct="1">
              <a:spcBef>
                <a:spcPct val="0"/>
              </a:spcBef>
            </a:pPr>
            <a:r>
              <a:rPr lang="tr-TR" sz="2000">
                <a:latin typeface="Times New Roman" panose="02020603050405020304" pitchFamily="18" charset="0"/>
                <a:cs typeface="Times New Roman" panose="02020603050405020304" pitchFamily="18" charset="0"/>
              </a:rPr>
              <a:t>Kat geçişleri deliklerinin delinmesi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10174D3A9199E9468B00C0975BF03339" ma:contentTypeVersion="0" ma:contentTypeDescription="Yeni belge oluşturun." ma:contentTypeScope="" ma:versionID="e8cdba95cbbd893b037d85e6a42a10e8">
  <xsd:schema xmlns:xsd="http://www.w3.org/2001/XMLSchema" xmlns:xs="http://www.w3.org/2001/XMLSchema" xmlns:p="http://schemas.microsoft.com/office/2006/metadata/properties" targetNamespace="http://schemas.microsoft.com/office/2006/metadata/properties" ma:root="true" ma:fieldsID="58095ecd7aea3e31838633d5a04a19c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ADDDEB-6133-409B-80AA-10C2224E6E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9DC4529-3CAA-4ED3-9338-D8C14430D9B1}">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1809</Words>
  <Application>Microsoft Office PowerPoint</Application>
  <PresentationFormat>Ekran Gösterisi (4:3)</PresentationFormat>
  <Paragraphs>350</Paragraphs>
  <Slides>21</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Calibri</vt:lpstr>
      <vt:lpstr>Arial</vt:lpstr>
      <vt:lpstr>Times New Roman</vt:lpstr>
      <vt:lpstr>ＭＳ Ｐゴシック</vt:lpstr>
      <vt:lpstr>Ofis Teması</vt:lpstr>
      <vt:lpstr>FATİH PROJESİ AĞ ALTYAPISI KURULUMU İŞİ BİLGİLENDİRME SEMİNERİ</vt:lpstr>
      <vt:lpstr>PowerPoint Sunusu</vt:lpstr>
      <vt:lpstr>PowerPoint Sunusu</vt:lpstr>
      <vt:lpstr>PowerPoint Sunusu</vt:lpstr>
      <vt:lpstr>PowerPoint Sunusu</vt:lpstr>
      <vt:lpstr>PowerPoint Sunusu</vt:lpstr>
      <vt:lpstr>PowerPoint Sunusu</vt:lpstr>
      <vt:lpstr>FATİH PROJESİ AĞ ALTYAPISI KURULUMU İŞ KALEMLERİ</vt:lpstr>
      <vt:lpstr>Bir Okuldaki İş Kalemleri</vt:lpstr>
      <vt:lpstr>Bir Okuldaki İş Kalemleri</vt:lpstr>
      <vt:lpstr>Bir Okuldaki İş Kalemleri</vt:lpstr>
      <vt:lpstr>       3362 ORTAÖĞRETİM KURUMUNUN YEREL ALANAĞI(LAN) PASİF ÜYELER VE AKTİF CİHAZLARI KURULUMU İŞİ</vt:lpstr>
      <vt:lpstr>KISIM BAZLI İL DAĞILIMLARI </vt:lpstr>
      <vt:lpstr>KISIM BAZLI İL DAĞILIMLARI </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2012-12-21T22:52:20Z</dcterms:created>
  <dcterms:modified xsi:type="dcterms:W3CDTF">2016-01-05T17:01:55Z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0x01010010174D3A9199E9468B00C0975BF03339</vt:lpwstr>
  </property>
</Properties>
</file>