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AA02-1EED-464D-9955-2A01EC22836D}" type="datetimeFigureOut">
              <a:rPr lang="tr-TR" smtClean="0"/>
              <a:t>5.1.2016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1BE4-90C4-4C6C-9E1A-B077009B692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AA02-1EED-464D-9955-2A01EC22836D}" type="datetimeFigureOut">
              <a:rPr lang="tr-TR" smtClean="0"/>
              <a:t>5.1.2016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1BE4-90C4-4C6C-9E1A-B077009B692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AA02-1EED-464D-9955-2A01EC22836D}" type="datetimeFigureOut">
              <a:rPr lang="tr-TR" smtClean="0"/>
              <a:t>5.1.2016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1BE4-90C4-4C6C-9E1A-B077009B692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AA02-1EED-464D-9955-2A01EC22836D}" type="datetimeFigureOut">
              <a:rPr lang="tr-TR" smtClean="0"/>
              <a:t>5.1.2016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1BE4-90C4-4C6C-9E1A-B077009B692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AA02-1EED-464D-9955-2A01EC22836D}" type="datetimeFigureOut">
              <a:rPr lang="tr-TR" smtClean="0"/>
              <a:t>5.1.2016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1BE4-90C4-4C6C-9E1A-B077009B692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AA02-1EED-464D-9955-2A01EC22836D}" type="datetimeFigureOut">
              <a:rPr lang="tr-TR" smtClean="0"/>
              <a:t>5.1.2016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1BE4-90C4-4C6C-9E1A-B077009B692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AA02-1EED-464D-9955-2A01EC22836D}" type="datetimeFigureOut">
              <a:rPr lang="tr-TR" smtClean="0"/>
              <a:t>5.1.2016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1BE4-90C4-4C6C-9E1A-B077009B692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AA02-1EED-464D-9955-2A01EC22836D}" type="datetimeFigureOut">
              <a:rPr lang="tr-TR" smtClean="0"/>
              <a:t>5.1.2016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1BE4-90C4-4C6C-9E1A-B077009B692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AA02-1EED-464D-9955-2A01EC22836D}" type="datetimeFigureOut">
              <a:rPr lang="tr-TR" smtClean="0"/>
              <a:t>5.1.2016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1BE4-90C4-4C6C-9E1A-B077009B692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AA02-1EED-464D-9955-2A01EC22836D}" type="datetimeFigureOut">
              <a:rPr lang="tr-TR" smtClean="0"/>
              <a:t>5.1.2016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1BE4-90C4-4C6C-9E1A-B077009B692E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3BBAA02-1EED-464D-9955-2A01EC22836D}" type="datetimeFigureOut">
              <a:rPr lang="tr-TR" smtClean="0"/>
              <a:t>5.1.2016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0871BE4-90C4-4C6C-9E1A-B077009B692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3BBAA02-1EED-464D-9955-2A01EC22836D}" type="datetimeFigureOut">
              <a:rPr lang="tr-TR" smtClean="0"/>
              <a:t>5.1.2016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0871BE4-90C4-4C6C-9E1A-B077009B692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FATİH - TBS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5.1.2016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İlgili Yönerge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2643188"/>
            <a:ext cx="8229600" cy="32146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3600" dirty="0" smtClean="0"/>
              <a:t>"Fatih Projesi Kapsamında Dağıtılan Tablet Bilgisayar Yönergesi”</a:t>
            </a:r>
          </a:p>
          <a:p>
            <a:pPr algn="ctr">
              <a:buNone/>
            </a:pPr>
            <a:endParaRPr lang="tr-TR" sz="3600" dirty="0" smtClean="0"/>
          </a:p>
          <a:p>
            <a:pPr algn="ctr">
              <a:buNone/>
            </a:pPr>
            <a:r>
              <a:rPr lang="tr-TR" sz="3600" dirty="0" smtClean="0"/>
              <a:t>Tebliğler Dergisi Ağustos 2015 SAYI: 2695 </a:t>
            </a:r>
            <a:endParaRPr lang="tr-T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Mevcut Durum E-TAB 4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57048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62087">
                <a:tc gridSpan="4">
                  <a:txBody>
                    <a:bodyPr/>
                    <a:lstStyle/>
                    <a:p>
                      <a:pPr algn="ctr"/>
                      <a:r>
                        <a:rPr lang="tr-TR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FAZLA</a:t>
                      </a:r>
                      <a:r>
                        <a:rPr lang="tr-TR" sz="3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tr-TR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E-TAB 4</a:t>
                      </a:r>
                      <a:endParaRPr lang="tr-TR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İLÇE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ÖĞRENCİ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ÖĞRETMEN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TOPLAM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AKSEKİ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7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7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AKSU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39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18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57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ALANYA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385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47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432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DEMRE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5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5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DÖŞEMEALTI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9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10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19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ELMALI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32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32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FİNİKE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8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1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9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GAZİPAŞA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0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KAŞ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0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Mevcut Durum </a:t>
            </a:r>
            <a:r>
              <a:rPr lang="tr-TR" dirty="0" smtClean="0"/>
              <a:t>E-TAB 4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1774825"/>
          <a:ext cx="8291264" cy="457048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19064"/>
                <a:gridCol w="2057400"/>
                <a:gridCol w="2057400"/>
                <a:gridCol w="2057400"/>
              </a:tblGrid>
              <a:tr h="862087">
                <a:tc gridSpan="4">
                  <a:txBody>
                    <a:bodyPr/>
                    <a:lstStyle/>
                    <a:p>
                      <a:pPr algn="ctr"/>
                      <a:r>
                        <a:rPr lang="tr-TR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FAZLA E-TAB 4</a:t>
                      </a:r>
                      <a:endParaRPr lang="tr-TR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İLÇE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ÖĞRENCİ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ÖĞRETMEN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/>
                        <a:t>TOPLAM</a:t>
                      </a:r>
                      <a:endParaRPr kumimoji="0" lang="tr-T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KEMER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tr-T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KEPEZ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KONYAALTI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KORKUTELİ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KUMLUCA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MANAVGAT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MURATPAŞA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SERİK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Mevcut Durum </a:t>
            </a:r>
            <a:r>
              <a:rPr lang="tr-TR" dirty="0" smtClean="0"/>
              <a:t>E-TAB </a:t>
            </a:r>
            <a:r>
              <a:rPr lang="tr-TR" dirty="0" smtClean="0"/>
              <a:t>5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1774825"/>
          <a:ext cx="8496945" cy="46065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865944"/>
                <a:gridCol w="2805412"/>
                <a:gridCol w="2825589"/>
              </a:tblGrid>
              <a:tr h="868880">
                <a:tc gridSpan="3">
                  <a:txBody>
                    <a:bodyPr/>
                    <a:lstStyle/>
                    <a:p>
                      <a:pPr algn="ctr"/>
                      <a:r>
                        <a:rPr lang="tr-TR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E-TAB 5</a:t>
                      </a:r>
                      <a:endParaRPr lang="tr-TR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İLÇE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EKSİK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FAZLA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AKSEKİ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AKSU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ALANYA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DÖŞEMEALTI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ELMALI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FİNİKE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GAZİPAŞA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KAŞ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Mevcut Durum </a:t>
            </a:r>
            <a:r>
              <a:rPr lang="tr-TR" dirty="0" smtClean="0"/>
              <a:t>E-TAB </a:t>
            </a:r>
            <a:r>
              <a:rPr lang="tr-TR" dirty="0" smtClean="0"/>
              <a:t>5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1774825"/>
          <a:ext cx="8496945" cy="46065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865944"/>
                <a:gridCol w="2805412"/>
                <a:gridCol w="2825589"/>
              </a:tblGrid>
              <a:tr h="868880">
                <a:tc gridSpan="3">
                  <a:txBody>
                    <a:bodyPr/>
                    <a:lstStyle/>
                    <a:p>
                      <a:pPr algn="ctr"/>
                      <a:r>
                        <a:rPr lang="tr-TR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E-TAB 5</a:t>
                      </a:r>
                      <a:endParaRPr lang="tr-TR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İLÇE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EKSİK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FAZLA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KEMER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KEPEZ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</a:tr>
              <a:tr h="373762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KONYAALTI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KORKUTELİ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KUMLUCA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MANAVGAT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9525" marR="9525" marT="9525" marB="0" anchor="ctr"/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MURATPAŞA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293</a:t>
                      </a:r>
                    </a:p>
                  </a:txBody>
                  <a:tcPr marL="9525" marR="9525" marT="9525" marB="0" anchor="ctr"/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SERİK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6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ül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ü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ü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194</TotalTime>
  <Words>180</Words>
  <Application>Microsoft Office PowerPoint</Application>
  <PresentationFormat>Ekran Gösterisi (4:3)</PresentationFormat>
  <Paragraphs>146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Modül</vt:lpstr>
      <vt:lpstr>FATİH - TBS</vt:lpstr>
      <vt:lpstr>İlgili Yönerge</vt:lpstr>
      <vt:lpstr>Mevcut Durum E-TAB 4</vt:lpstr>
      <vt:lpstr>Mevcut Durum E-TAB 4</vt:lpstr>
      <vt:lpstr>Mevcut Durum E-TAB 5</vt:lpstr>
      <vt:lpstr>Mevcut Durum E-TAB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FATİH - TBS</dc:title>
  <dc:creator>Windows User</dc:creator>
  <cp:lastModifiedBy>Windows User</cp:lastModifiedBy>
  <cp:revision>2</cp:revision>
  <dcterms:created xsi:type="dcterms:W3CDTF">2016-01-05T06:49:57Z</dcterms:created>
  <dcterms:modified xsi:type="dcterms:W3CDTF">2016-01-05T10:04:29Z</dcterms:modified>
</cp:coreProperties>
</file>